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0" r:id="rId4"/>
    <p:sldId id="266" r:id="rId5"/>
    <p:sldId id="299" r:id="rId6"/>
    <p:sldId id="280" r:id="rId7"/>
    <p:sldId id="261" r:id="rId8"/>
    <p:sldId id="300" r:id="rId9"/>
    <p:sldId id="301" r:id="rId10"/>
    <p:sldId id="262" r:id="rId11"/>
    <p:sldId id="302" r:id="rId12"/>
    <p:sldId id="303" r:id="rId13"/>
    <p:sldId id="322" r:id="rId14"/>
    <p:sldId id="263" r:id="rId15"/>
    <p:sldId id="304" r:id="rId16"/>
    <p:sldId id="305" r:id="rId17"/>
    <p:sldId id="264" r:id="rId18"/>
    <p:sldId id="320" r:id="rId19"/>
    <p:sldId id="321" r:id="rId20"/>
    <p:sldId id="283" r:id="rId21"/>
    <p:sldId id="306" r:id="rId22"/>
    <p:sldId id="307" r:id="rId23"/>
    <p:sldId id="265" r:id="rId24"/>
    <p:sldId id="308" r:id="rId25"/>
    <p:sldId id="309" r:id="rId26"/>
    <p:sldId id="268" r:id="rId27"/>
    <p:sldId id="310" r:id="rId28"/>
    <p:sldId id="311" r:id="rId29"/>
    <p:sldId id="269" r:id="rId30"/>
    <p:sldId id="312" r:id="rId31"/>
    <p:sldId id="313" r:id="rId32"/>
    <p:sldId id="272" r:id="rId33"/>
    <p:sldId id="314" r:id="rId34"/>
    <p:sldId id="315" r:id="rId35"/>
    <p:sldId id="284" r:id="rId36"/>
    <p:sldId id="316" r:id="rId37"/>
    <p:sldId id="317" r:id="rId38"/>
    <p:sldId id="273" r:id="rId39"/>
    <p:sldId id="318" r:id="rId40"/>
    <p:sldId id="319" r:id="rId41"/>
    <p:sldId id="282" r:id="rId42"/>
    <p:sldId id="29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4"/>
    <p:restoredTop sz="94620"/>
  </p:normalViewPr>
  <p:slideViewPr>
    <p:cSldViewPr snapToGrid="0" snapToObjects="1">
      <p:cViewPr>
        <p:scale>
          <a:sx n="87" d="100"/>
          <a:sy n="87" d="100"/>
        </p:scale>
        <p:origin x="44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56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5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885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646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02245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6888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3344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671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022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8097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538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FFBCA7-449D-AE42-9C09-E3EC5AC7695C}" type="datetimeFigureOut">
              <a:rPr lang="nl-BE" smtClean="0"/>
              <a:t>16/03/20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7E725B3-E280-194B-9751-D2801620B4A6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21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2.tiff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0.xml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3.tiff"/><Relationship Id="rId9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4.tiff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5.tiff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7.tiff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1.tiff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4.xml"/><Relationship Id="rId5" Type="http://schemas.openxmlformats.org/officeDocument/2006/relationships/image" Target="../media/image7.tiff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3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4.tiff"/><Relationship Id="rId9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4.tiff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3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5.tiff"/><Relationship Id="rId9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4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42.xml"/><Relationship Id="rId5" Type="http://schemas.openxmlformats.org/officeDocument/2006/relationships/image" Target="../media/image16.tiff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www.youtube.com/watch?v=YHXt_CVCCg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image" Target="../media/image11.tiff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285A7-08EE-174E-9714-17AEEB13E8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4800" dirty="0"/>
              <a:t>Op avontuur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CB3EB2-F829-BA4C-8177-38C39FAF17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Eentje meer of eentje minder?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D74F6B-211F-DD47-B4CD-54B74013A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707" y="3303446"/>
            <a:ext cx="2848707" cy="2675750"/>
          </a:xfrm>
          <a:prstGeom prst="rect">
            <a:avLst/>
          </a:prstGeom>
        </p:spPr>
      </p:pic>
      <p:pic>
        <p:nvPicPr>
          <p:cNvPr id="5" name="Heidebloemstraat 3" descr="Heidebloemstraat 3">
            <a:hlinkClick r:id="" action="ppaction://media"/>
            <a:extLst>
              <a:ext uri="{FF2B5EF4-FFF2-40B4-BE49-F238E27FC236}">
                <a16:creationId xmlns:a16="http://schemas.microsoft.com/office/drawing/2014/main" id="{0A918F96-81E6-674D-828C-B4A6B8E77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2660" y="4424117"/>
            <a:ext cx="812800" cy="812800"/>
          </a:xfrm>
          <a:prstGeom prst="rect">
            <a:avLst/>
          </a:prstGeom>
        </p:spPr>
      </p:pic>
      <p:pic>
        <p:nvPicPr>
          <p:cNvPr id="6" name="Afbeelding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E10BA7-5B51-A24B-91DF-A8406FEF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049" y="4721449"/>
            <a:ext cx="1922106" cy="1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A4B97D-457E-484F-946D-E9B41A026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213" y="2085975"/>
            <a:ext cx="4960938" cy="4960938"/>
          </a:xfrm>
          <a:prstGeom prst="rect">
            <a:avLst/>
          </a:prstGeom>
        </p:spPr>
      </p:pic>
      <p:sp>
        <p:nvSpPr>
          <p:cNvPr id="4" name="Zeshoek 3">
            <a:extLst>
              <a:ext uri="{FF2B5EF4-FFF2-40B4-BE49-F238E27FC236}">
                <a16:creationId xmlns:a16="http://schemas.microsoft.com/office/drawing/2014/main" id="{8729F27D-B6AE-E643-B3F8-B4F49E4C10A2}"/>
              </a:ext>
            </a:extLst>
          </p:cNvPr>
          <p:cNvSpPr/>
          <p:nvPr/>
        </p:nvSpPr>
        <p:spPr>
          <a:xfrm>
            <a:off x="1891572" y="1507905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Zeshoek 4">
            <a:extLst>
              <a:ext uri="{FF2B5EF4-FFF2-40B4-BE49-F238E27FC236}">
                <a16:creationId xmlns:a16="http://schemas.microsoft.com/office/drawing/2014/main" id="{6BC80D82-64D2-994D-9B3C-C282D2AE858D}"/>
              </a:ext>
            </a:extLst>
          </p:cNvPr>
          <p:cNvSpPr/>
          <p:nvPr/>
        </p:nvSpPr>
        <p:spPr>
          <a:xfrm>
            <a:off x="6023470" y="2560417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648695-A9F3-CC43-AB8E-614358661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420" y="3739000"/>
            <a:ext cx="1611094" cy="16110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48E2866-FD75-5040-BAD9-D19AC573C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49" y="3739000"/>
            <a:ext cx="1611094" cy="161109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5E69748-E1D6-754F-893C-C4F45BBE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005" y="1980512"/>
            <a:ext cx="1611094" cy="16110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BCF1106-75AA-8547-A607-C3C486FE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980" y="1980512"/>
            <a:ext cx="1611094" cy="16110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E1DF9AB-56F6-714C-915B-1A1327E49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005" y="3675964"/>
            <a:ext cx="1611094" cy="161109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30E6829-499B-A449-83AD-8D6309F7D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264" y="3675964"/>
            <a:ext cx="1611094" cy="1611094"/>
          </a:xfrm>
          <a:prstGeom prst="rect">
            <a:avLst/>
          </a:prstGeom>
        </p:spPr>
      </p:pic>
      <p:pic>
        <p:nvPicPr>
          <p:cNvPr id="12" name="Heidebloemstraat 13" descr="Heidebloemstraat 13">
            <a:hlinkClick r:id="" action="ppaction://media"/>
            <a:extLst>
              <a:ext uri="{FF2B5EF4-FFF2-40B4-BE49-F238E27FC236}">
                <a16:creationId xmlns:a16="http://schemas.microsoft.com/office/drawing/2014/main" id="{8E11A91C-055D-0D44-AADA-769B9CF96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  <p:pic>
        <p:nvPicPr>
          <p:cNvPr id="13" name="Afbeelding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80C97-6D08-914F-897A-17E4676E2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11" y="4776597"/>
            <a:ext cx="1922106" cy="1883664"/>
          </a:xfrm>
          <a:prstGeom prst="rect">
            <a:avLst/>
          </a:prstGeom>
        </p:spPr>
      </p:pic>
      <p:sp>
        <p:nvSpPr>
          <p:cNvPr id="14" name="Zeshoek 13">
            <a:hlinkClick r:id="rId7" action="ppaction://hlinksldjump"/>
            <a:extLst>
              <a:ext uri="{FF2B5EF4-FFF2-40B4-BE49-F238E27FC236}">
                <a16:creationId xmlns:a16="http://schemas.microsoft.com/office/drawing/2014/main" id="{3FECEFE5-126B-B747-A57C-2214DA52557F}"/>
              </a:ext>
            </a:extLst>
          </p:cNvPr>
          <p:cNvSpPr/>
          <p:nvPr/>
        </p:nvSpPr>
        <p:spPr>
          <a:xfrm>
            <a:off x="5989754" y="2560417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Zeshoek 14">
            <a:hlinkClick r:id="rId7" action="ppaction://hlinksldjump"/>
            <a:extLst>
              <a:ext uri="{FF2B5EF4-FFF2-40B4-BE49-F238E27FC236}">
                <a16:creationId xmlns:a16="http://schemas.microsoft.com/office/drawing/2014/main" id="{45961B59-C485-D247-8044-C063326A3E5A}"/>
              </a:ext>
            </a:extLst>
          </p:cNvPr>
          <p:cNvSpPr/>
          <p:nvPr/>
        </p:nvSpPr>
        <p:spPr>
          <a:xfrm>
            <a:off x="6002454" y="2560417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Zeshoek 15">
            <a:hlinkClick r:id="rId8" action="ppaction://hlinksldjump"/>
            <a:extLst>
              <a:ext uri="{FF2B5EF4-FFF2-40B4-BE49-F238E27FC236}">
                <a16:creationId xmlns:a16="http://schemas.microsoft.com/office/drawing/2014/main" id="{ED00BADA-95EE-394D-886D-88C2F6A588ED}"/>
              </a:ext>
            </a:extLst>
          </p:cNvPr>
          <p:cNvSpPr/>
          <p:nvPr/>
        </p:nvSpPr>
        <p:spPr>
          <a:xfrm>
            <a:off x="1904272" y="1570942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Zeshoek 16">
            <a:hlinkClick r:id="rId9" action="ppaction://hlinksldjump"/>
            <a:extLst>
              <a:ext uri="{FF2B5EF4-FFF2-40B4-BE49-F238E27FC236}">
                <a16:creationId xmlns:a16="http://schemas.microsoft.com/office/drawing/2014/main" id="{35075152-9374-944E-8E04-857463351C25}"/>
              </a:ext>
            </a:extLst>
          </p:cNvPr>
          <p:cNvSpPr/>
          <p:nvPr/>
        </p:nvSpPr>
        <p:spPr>
          <a:xfrm>
            <a:off x="6063510" y="2489333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033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rId6" action="ppaction://hlinksldjump"/>
            <a:extLst>
              <a:ext uri="{FF2B5EF4-FFF2-40B4-BE49-F238E27FC236}">
                <a16:creationId xmlns:a16="http://schemas.microsoft.com/office/drawing/2014/main" id="{97983670-8752-FF4F-A536-9E20384967C8}"/>
              </a:ext>
            </a:extLst>
          </p:cNvPr>
          <p:cNvSpPr/>
          <p:nvPr/>
        </p:nvSpPr>
        <p:spPr>
          <a:xfrm>
            <a:off x="0" y="0"/>
            <a:ext cx="12139961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2560328"/>
      </p:ext>
    </p:extLst>
  </p:cSld>
  <p:clrMapOvr>
    <a:masterClrMapping/>
  </p:clrMapOvr>
  <p:transition spd="slow" advTm="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0466B1-2587-764B-90F1-87F4925F3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2EEAD56D-CF58-0F42-91B4-9133AE94CD12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004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>
        <p:circle/>
      </p:transition>
    </mc:Choice>
    <mc:Fallback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AEBE5-6ECA-724F-913A-FE0846F4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8893C-E2CF-3747-BF77-4E942216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sp>
        <p:nvSpPr>
          <p:cNvPr id="7" name="Zeshoek 6">
            <a:extLst>
              <a:ext uri="{FF2B5EF4-FFF2-40B4-BE49-F238E27FC236}">
                <a16:creationId xmlns:a16="http://schemas.microsoft.com/office/drawing/2014/main" id="{323B97A3-2996-1B4C-AFD5-E1165483B177}"/>
              </a:ext>
            </a:extLst>
          </p:cNvPr>
          <p:cNvSpPr/>
          <p:nvPr/>
        </p:nvSpPr>
        <p:spPr>
          <a:xfrm>
            <a:off x="2678907" y="1038184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Zeshoek 7">
            <a:extLst>
              <a:ext uri="{FF2B5EF4-FFF2-40B4-BE49-F238E27FC236}">
                <a16:creationId xmlns:a16="http://schemas.microsoft.com/office/drawing/2014/main" id="{5F1C9D20-DB0F-4148-8FB5-6D1D5D7F2F9B}"/>
              </a:ext>
            </a:extLst>
          </p:cNvPr>
          <p:cNvSpPr/>
          <p:nvPr/>
        </p:nvSpPr>
        <p:spPr>
          <a:xfrm>
            <a:off x="4091848" y="1905946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Zeshoek 8">
            <a:extLst>
              <a:ext uri="{FF2B5EF4-FFF2-40B4-BE49-F238E27FC236}">
                <a16:creationId xmlns:a16="http://schemas.microsoft.com/office/drawing/2014/main" id="{25109886-0E39-1A44-AB3F-37ADABB74B64}"/>
              </a:ext>
            </a:extLst>
          </p:cNvPr>
          <p:cNvSpPr/>
          <p:nvPr/>
        </p:nvSpPr>
        <p:spPr>
          <a:xfrm>
            <a:off x="4132939" y="209737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Zeshoek 9">
            <a:extLst>
              <a:ext uri="{FF2B5EF4-FFF2-40B4-BE49-F238E27FC236}">
                <a16:creationId xmlns:a16="http://schemas.microsoft.com/office/drawing/2014/main" id="{CE8A6FA8-4546-5C47-804A-39BCDCE62D08}"/>
              </a:ext>
            </a:extLst>
          </p:cNvPr>
          <p:cNvSpPr/>
          <p:nvPr/>
        </p:nvSpPr>
        <p:spPr>
          <a:xfrm>
            <a:off x="2671763" y="2718678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Zeshoek 10">
            <a:extLst>
              <a:ext uri="{FF2B5EF4-FFF2-40B4-BE49-F238E27FC236}">
                <a16:creationId xmlns:a16="http://schemas.microsoft.com/office/drawing/2014/main" id="{BD249460-43F5-8D41-9C5D-241E0068E40D}"/>
              </a:ext>
            </a:extLst>
          </p:cNvPr>
          <p:cNvSpPr/>
          <p:nvPr/>
        </p:nvSpPr>
        <p:spPr>
          <a:xfrm>
            <a:off x="4091848" y="3586440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Zeshoek 11">
            <a:extLst>
              <a:ext uri="{FF2B5EF4-FFF2-40B4-BE49-F238E27FC236}">
                <a16:creationId xmlns:a16="http://schemas.microsoft.com/office/drawing/2014/main" id="{BF2E5F15-76A5-184A-AF98-2BB08B8B88C0}"/>
              </a:ext>
            </a:extLst>
          </p:cNvPr>
          <p:cNvSpPr/>
          <p:nvPr/>
        </p:nvSpPr>
        <p:spPr>
          <a:xfrm>
            <a:off x="5586971" y="1076348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Zeshoek 12">
            <a:extLst>
              <a:ext uri="{FF2B5EF4-FFF2-40B4-BE49-F238E27FC236}">
                <a16:creationId xmlns:a16="http://schemas.microsoft.com/office/drawing/2014/main" id="{3D88E7ED-3B9C-3042-94D8-212A9A9B66D1}"/>
              </a:ext>
            </a:extLst>
          </p:cNvPr>
          <p:cNvSpPr/>
          <p:nvPr/>
        </p:nvSpPr>
        <p:spPr>
          <a:xfrm>
            <a:off x="5511933" y="2738336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Zeshoek 13">
            <a:extLst>
              <a:ext uri="{FF2B5EF4-FFF2-40B4-BE49-F238E27FC236}">
                <a16:creationId xmlns:a16="http://schemas.microsoft.com/office/drawing/2014/main" id="{F2067782-245A-AA49-BC78-79D078DDEC65}"/>
              </a:ext>
            </a:extLst>
          </p:cNvPr>
          <p:cNvSpPr/>
          <p:nvPr/>
        </p:nvSpPr>
        <p:spPr>
          <a:xfrm>
            <a:off x="5511933" y="4418830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Zeshoek 14">
            <a:extLst>
              <a:ext uri="{FF2B5EF4-FFF2-40B4-BE49-F238E27FC236}">
                <a16:creationId xmlns:a16="http://schemas.microsoft.com/office/drawing/2014/main" id="{66276357-799C-7945-934B-E44B9642A2A9}"/>
              </a:ext>
            </a:extLst>
          </p:cNvPr>
          <p:cNvSpPr/>
          <p:nvPr/>
        </p:nvSpPr>
        <p:spPr>
          <a:xfrm>
            <a:off x="6999912" y="3672735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Zeshoek 15">
            <a:extLst>
              <a:ext uri="{FF2B5EF4-FFF2-40B4-BE49-F238E27FC236}">
                <a16:creationId xmlns:a16="http://schemas.microsoft.com/office/drawing/2014/main" id="{AA7C8199-B47E-5246-96DE-6F1C9198A9E6}"/>
              </a:ext>
            </a:extLst>
          </p:cNvPr>
          <p:cNvSpPr/>
          <p:nvPr/>
        </p:nvSpPr>
        <p:spPr>
          <a:xfrm>
            <a:off x="6999912" y="1984121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A9F41D-7804-6747-A76B-92E56327B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03" y="185460"/>
            <a:ext cx="4738351" cy="6172200"/>
          </a:xfrm>
          <a:prstGeom prst="rect">
            <a:avLst/>
          </a:prstGeom>
        </p:spPr>
      </p:pic>
      <p:pic>
        <p:nvPicPr>
          <p:cNvPr id="5" name="Heidebloemstraat 25" descr="Heidebloemstraat 25">
            <a:hlinkClick r:id="" action="ppaction://media"/>
            <a:extLst>
              <a:ext uri="{FF2B5EF4-FFF2-40B4-BE49-F238E27FC236}">
                <a16:creationId xmlns:a16="http://schemas.microsoft.com/office/drawing/2014/main" id="{F465FD94-18F7-7F4B-B6B8-7054E5EE8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6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714 -0.02916 C -0.48451 -0.04027 -0.4655 -0.0456 -0.45013 -0.0456 C -0.428 -0.0456 -0.40586 -0.0375 -0.39362 -0.02338 C -0.34011 0.03172 -0.29922 0.15371 -0.29922 0.29838 C -0.29922 0.29885 -0.29922 0.30093 -0.29922 0.30186 C -0.29922 0.30093 -0.29922 0.30348 -0.29922 0.30417 C -0.29922 0.44815 -0.34011 0.57269 -0.39362 0.62871 C -0.40586 0.63936 -0.428 0.64815 -0.45013 0.64815 C -0.4655 0.64815 -0.48451 0.64213 -0.49714 0.63102 C -0.50977 0.62037 -0.51576 0.60625 -0.51576 0.58936 C -0.51576 0.57037 -0.50651 0.55324 -0.49102 0.5426 C -0.428 0.4926 -0.28985 0.45648 -0.1267 0.45648 C -0.1267 0.45695 -0.12318 0.45648 -0.12318 0.45695 C -0.12318 0.45648 -0.12006 0.45648 -0.12006 0.45695 C 0.04309 0.45648 0.18463 0.4926 0.24713 0.5426 C 0.25976 0.55324 0.2694 0.57037 0.2694 0.58936 C 0.2694 0.60625 0.26302 0.62037 0.25039 0.63102 C 0.23776 0.64213 0.22226 0.64815 0.20338 0.64815 C 0.18138 0.64815 0.1625 0.63936 0.14987 0.62871 C 0.09336 0.57269 0.05247 0.44815 0.05247 0.30348 C 0.05247 0.30417 0.05247 0.30093 0.05247 0.30186 C 0.05247 0.30093 0.05247 0.29838 0.05247 0.29885 C 0.05247 0.15371 0.09336 0.03172 0.14987 -0.02662 C 0.1625 -0.0375 0.18138 -0.0456 0.20338 -0.0456 C 0.22226 -0.0456 0.23776 -0.04027 0.25039 -0.02916 C 0.26302 -0.01852 0.2694 -0.00139 0.2694 0.0125 C 0.2694 0.03172 0.25976 0.04861 0.24713 0.06273 C 0.18463 0.10949 0.04309 0.14537 -0.12006 0.14537 C -0.12006 0.1463 -0.12006 0.14537 -0.12318 0.14537 C -0.12318 0.1463 -0.1267 0.14537 -0.1267 0.1463 C -0.28985 0.14537 -0.428 0.10949 -0.49102 0.06273 C -0.50651 0.04861 -0.51576 0.03172 -0.51576 0.0125 C -0.51576 -0.00139 -0.50977 -0.01852 -0.49714 -0.02916 Z " pathEditMode="fixed" rAng="0" ptsTypes="AAAAAAAAAAAAAAAAAAAAAAAAAAAAAAA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3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A9EF187-577E-314D-8E74-5B05EEFA8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5869" y="757239"/>
            <a:ext cx="4692894" cy="6100762"/>
          </a:xfrm>
          <a:prstGeom prst="rect">
            <a:avLst/>
          </a:prstGeom>
        </p:spPr>
      </p:pic>
      <p:sp>
        <p:nvSpPr>
          <p:cNvPr id="4" name="Zeshoek 3">
            <a:extLst>
              <a:ext uri="{FF2B5EF4-FFF2-40B4-BE49-F238E27FC236}">
                <a16:creationId xmlns:a16="http://schemas.microsoft.com/office/drawing/2014/main" id="{72E748CB-DA05-894D-82BA-E078589BC9D5}"/>
              </a:ext>
            </a:extLst>
          </p:cNvPr>
          <p:cNvSpPr/>
          <p:nvPr/>
        </p:nvSpPr>
        <p:spPr>
          <a:xfrm>
            <a:off x="1891572" y="1507905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Zeshoek 4">
            <a:extLst>
              <a:ext uri="{FF2B5EF4-FFF2-40B4-BE49-F238E27FC236}">
                <a16:creationId xmlns:a16="http://schemas.microsoft.com/office/drawing/2014/main" id="{EDA91EC1-2693-284D-908E-83C3BBF7E153}"/>
              </a:ext>
            </a:extLst>
          </p:cNvPr>
          <p:cNvSpPr/>
          <p:nvPr/>
        </p:nvSpPr>
        <p:spPr>
          <a:xfrm>
            <a:off x="6023470" y="2560417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7FE17B-63B4-544A-A8D6-2F673C4C7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856" y="1565055"/>
            <a:ext cx="2463432" cy="32024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1C5D9F6-30A7-3143-958D-5916D5E09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67" y="1636491"/>
            <a:ext cx="2463432" cy="32024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364C3A6-35DF-724D-8BEA-220688872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456" y="3428999"/>
            <a:ext cx="1272811" cy="16546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BFD21DC-36BC-7C4C-B56B-63D45EED0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232" y="3428999"/>
            <a:ext cx="1272811" cy="16546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EED186-53A0-3E44-8A40-2A17F25CB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008" y="3428999"/>
            <a:ext cx="1272811" cy="16546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3BE0EE1-2817-6840-865A-0B89C1110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276" y="3428999"/>
            <a:ext cx="1272811" cy="1654654"/>
          </a:xfrm>
          <a:prstGeom prst="rect">
            <a:avLst/>
          </a:prstGeom>
        </p:spPr>
      </p:pic>
      <p:pic>
        <p:nvPicPr>
          <p:cNvPr id="12" name="Heidebloemstraat 22" descr="Heidebloemstraat 22">
            <a:hlinkClick r:id="" action="ppaction://media"/>
            <a:extLst>
              <a:ext uri="{FF2B5EF4-FFF2-40B4-BE49-F238E27FC236}">
                <a16:creationId xmlns:a16="http://schemas.microsoft.com/office/drawing/2014/main" id="{DE3BD528-9A52-9E4E-A22E-A8F78D6D6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4763"/>
            <a:ext cx="812800" cy="812800"/>
          </a:xfrm>
          <a:prstGeom prst="rect">
            <a:avLst/>
          </a:prstGeom>
        </p:spPr>
      </p:pic>
      <p:pic>
        <p:nvPicPr>
          <p:cNvPr id="13" name="Afbeelding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8D3818-DCC4-3D45-BF06-FB07ABAEE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9660" y="4886325"/>
            <a:ext cx="1922106" cy="1883664"/>
          </a:xfrm>
          <a:prstGeom prst="rect">
            <a:avLst/>
          </a:prstGeom>
        </p:spPr>
      </p:pic>
      <p:sp>
        <p:nvSpPr>
          <p:cNvPr id="14" name="Zeshoek 13">
            <a:hlinkClick r:id="rId7" action="ppaction://hlinksldjump"/>
            <a:extLst>
              <a:ext uri="{FF2B5EF4-FFF2-40B4-BE49-F238E27FC236}">
                <a16:creationId xmlns:a16="http://schemas.microsoft.com/office/drawing/2014/main" id="{E466CFA6-C224-E540-99AC-157E645300A4}"/>
              </a:ext>
            </a:extLst>
          </p:cNvPr>
          <p:cNvSpPr/>
          <p:nvPr/>
        </p:nvSpPr>
        <p:spPr>
          <a:xfrm>
            <a:off x="6023470" y="2560416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Zeshoek 14">
            <a:hlinkClick r:id="rId7" action="ppaction://hlinksldjump"/>
            <a:extLst>
              <a:ext uri="{FF2B5EF4-FFF2-40B4-BE49-F238E27FC236}">
                <a16:creationId xmlns:a16="http://schemas.microsoft.com/office/drawing/2014/main" id="{ACCEA8A5-BF2A-FB45-BF18-92C725CE7755}"/>
              </a:ext>
            </a:extLst>
          </p:cNvPr>
          <p:cNvSpPr/>
          <p:nvPr/>
        </p:nvSpPr>
        <p:spPr>
          <a:xfrm>
            <a:off x="6023470" y="2560416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Zeshoek 15">
            <a:hlinkClick r:id="rId8" action="ppaction://hlinksldjump"/>
            <a:extLst>
              <a:ext uri="{FF2B5EF4-FFF2-40B4-BE49-F238E27FC236}">
                <a16:creationId xmlns:a16="http://schemas.microsoft.com/office/drawing/2014/main" id="{C635F242-4882-1744-9FF9-F14F47CF5C48}"/>
              </a:ext>
            </a:extLst>
          </p:cNvPr>
          <p:cNvSpPr/>
          <p:nvPr/>
        </p:nvSpPr>
        <p:spPr>
          <a:xfrm>
            <a:off x="6023470" y="2560416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Zeshoek 16">
            <a:hlinkClick r:id="rId9" action="ppaction://hlinksldjump"/>
            <a:extLst>
              <a:ext uri="{FF2B5EF4-FFF2-40B4-BE49-F238E27FC236}">
                <a16:creationId xmlns:a16="http://schemas.microsoft.com/office/drawing/2014/main" id="{28F927BF-58C7-6E4C-9ECD-64654002122A}"/>
              </a:ext>
            </a:extLst>
          </p:cNvPr>
          <p:cNvSpPr/>
          <p:nvPr/>
        </p:nvSpPr>
        <p:spPr>
          <a:xfrm>
            <a:off x="1861633" y="1493872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781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EAA53-7C87-F24D-8EB6-E8321E67B40E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67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Tm="2000">
        <p:circle/>
      </p:transition>
    </mc:Choice>
    <mc:Fallback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4730CA-67F0-F343-A40B-EC361149A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471FAD5D-32C6-4140-914F-FB7011DA6217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243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Tm="1000">
        <p:circle/>
      </p:transition>
    </mc:Choice>
    <mc:Fallback>
      <p:transition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eshoek 3">
            <a:extLst>
              <a:ext uri="{FF2B5EF4-FFF2-40B4-BE49-F238E27FC236}">
                <a16:creationId xmlns:a16="http://schemas.microsoft.com/office/drawing/2014/main" id="{625E44DD-2D11-1945-BB0C-316E8F12F4C3}"/>
              </a:ext>
            </a:extLst>
          </p:cNvPr>
          <p:cNvSpPr/>
          <p:nvPr/>
        </p:nvSpPr>
        <p:spPr>
          <a:xfrm>
            <a:off x="1084997" y="64868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A20727-2A8C-4B40-9358-815C4C830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068019" y="1456581"/>
            <a:ext cx="4344618" cy="5648004"/>
          </a:xfrm>
          <a:prstGeom prst="rect">
            <a:avLst/>
          </a:prstGeom>
        </p:spPr>
      </p:pic>
      <p:sp>
        <p:nvSpPr>
          <p:cNvPr id="5" name="Zeshoek 4">
            <a:extLst>
              <a:ext uri="{FF2B5EF4-FFF2-40B4-BE49-F238E27FC236}">
                <a16:creationId xmlns:a16="http://schemas.microsoft.com/office/drawing/2014/main" id="{DF0D1D2A-4340-784C-AFD3-6F47463D7AE7}"/>
              </a:ext>
            </a:extLst>
          </p:cNvPr>
          <p:cNvSpPr/>
          <p:nvPr/>
        </p:nvSpPr>
        <p:spPr>
          <a:xfrm>
            <a:off x="4117729" y="1731742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Zeshoek 5">
            <a:extLst>
              <a:ext uri="{FF2B5EF4-FFF2-40B4-BE49-F238E27FC236}">
                <a16:creationId xmlns:a16="http://schemas.microsoft.com/office/drawing/2014/main" id="{04EA70C5-E389-A049-84E1-E05EF737389F}"/>
              </a:ext>
            </a:extLst>
          </p:cNvPr>
          <p:cNvSpPr/>
          <p:nvPr/>
        </p:nvSpPr>
        <p:spPr>
          <a:xfrm>
            <a:off x="7077386" y="3436715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EEE98A-DDEC-3140-9E4F-5FEC918C3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5267" y="495300"/>
            <a:ext cx="1527663" cy="19859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ADF425-ED88-8647-A56A-7C03006F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83760" y="1919288"/>
            <a:ext cx="1527663" cy="19859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D9E2068-304B-BC4D-B901-684CB8610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6106" y="2105026"/>
            <a:ext cx="1527663" cy="19859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AC9CC7-3389-A549-BBA3-06D8520B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05165" y="2752725"/>
            <a:ext cx="1527663" cy="19859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07D488-632A-3342-A5CE-E633AAAE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7436" y="4552950"/>
            <a:ext cx="1527663" cy="198596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E47DC4-FB7C-4E44-A871-639254829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3266" y="4687775"/>
            <a:ext cx="1527663" cy="198596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F9E66B5-986D-BD4C-90B3-22BDF7B9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8782" y="3287602"/>
            <a:ext cx="1527663" cy="19859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52A1410-F281-0541-9722-E8F08C23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05143" y="3301890"/>
            <a:ext cx="1527663" cy="198596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694AA5-25D2-CB4D-AAC0-5BAC950B4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41311" y="3287602"/>
            <a:ext cx="1527663" cy="1985962"/>
          </a:xfrm>
          <a:prstGeom prst="rect">
            <a:avLst/>
          </a:prstGeom>
        </p:spPr>
      </p:pic>
      <p:pic>
        <p:nvPicPr>
          <p:cNvPr id="18" name="Heidebloemstraat 10" descr="Heidebloemstraat 10">
            <a:hlinkClick r:id="" action="ppaction://media"/>
            <a:extLst>
              <a:ext uri="{FF2B5EF4-FFF2-40B4-BE49-F238E27FC236}">
                <a16:creationId xmlns:a16="http://schemas.microsoft.com/office/drawing/2014/main" id="{80C893C4-45E6-F34D-B64E-D9D5D865B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19050"/>
            <a:ext cx="812800" cy="812800"/>
          </a:xfrm>
          <a:prstGeom prst="rect">
            <a:avLst/>
          </a:prstGeom>
        </p:spPr>
      </p:pic>
      <p:pic>
        <p:nvPicPr>
          <p:cNvPr id="19" name="Afbeelding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AC8CBD-B682-014C-9BE5-954A9765B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9660" y="4886325"/>
            <a:ext cx="1922106" cy="1883664"/>
          </a:xfrm>
          <a:prstGeom prst="rect">
            <a:avLst/>
          </a:prstGeom>
        </p:spPr>
      </p:pic>
      <p:sp>
        <p:nvSpPr>
          <p:cNvPr id="20" name="Zeshoek 19">
            <a:hlinkClick r:id="rId7" action="ppaction://hlinksldjump"/>
            <a:extLst>
              <a:ext uri="{FF2B5EF4-FFF2-40B4-BE49-F238E27FC236}">
                <a16:creationId xmlns:a16="http://schemas.microsoft.com/office/drawing/2014/main" id="{DB8047C7-959D-5144-BD4F-FA49B9DEAC40}"/>
              </a:ext>
            </a:extLst>
          </p:cNvPr>
          <p:cNvSpPr/>
          <p:nvPr/>
        </p:nvSpPr>
        <p:spPr>
          <a:xfrm>
            <a:off x="6942190" y="3332038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Zeshoek 20">
            <a:hlinkClick r:id="rId7" action="ppaction://hlinksldjump"/>
            <a:extLst>
              <a:ext uri="{FF2B5EF4-FFF2-40B4-BE49-F238E27FC236}">
                <a16:creationId xmlns:a16="http://schemas.microsoft.com/office/drawing/2014/main" id="{03B8E33D-8052-C740-8701-203AE39B5157}"/>
              </a:ext>
            </a:extLst>
          </p:cNvPr>
          <p:cNvSpPr/>
          <p:nvPr/>
        </p:nvSpPr>
        <p:spPr>
          <a:xfrm>
            <a:off x="4022292" y="1564937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Zeshoek 21">
            <a:hlinkClick r:id="rId7" action="ppaction://hlinksldjump"/>
            <a:extLst>
              <a:ext uri="{FF2B5EF4-FFF2-40B4-BE49-F238E27FC236}">
                <a16:creationId xmlns:a16="http://schemas.microsoft.com/office/drawing/2014/main" id="{F2FABB78-6460-FF46-B2F8-2387A2D0407E}"/>
              </a:ext>
            </a:extLst>
          </p:cNvPr>
          <p:cNvSpPr/>
          <p:nvPr/>
        </p:nvSpPr>
        <p:spPr>
          <a:xfrm>
            <a:off x="6621091" y="3081793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Zeshoek 23">
            <a:hlinkClick r:id="rId8" action="ppaction://hlinksldjump"/>
            <a:extLst>
              <a:ext uri="{FF2B5EF4-FFF2-40B4-BE49-F238E27FC236}">
                <a16:creationId xmlns:a16="http://schemas.microsoft.com/office/drawing/2014/main" id="{918A4210-9808-2446-8DFB-C8A33561C872}"/>
              </a:ext>
            </a:extLst>
          </p:cNvPr>
          <p:cNvSpPr/>
          <p:nvPr/>
        </p:nvSpPr>
        <p:spPr>
          <a:xfrm>
            <a:off x="893906" y="93662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Zeshoek 22">
            <a:hlinkClick r:id="rId7" action="ppaction://hlinksldjump"/>
            <a:extLst>
              <a:ext uri="{FF2B5EF4-FFF2-40B4-BE49-F238E27FC236}">
                <a16:creationId xmlns:a16="http://schemas.microsoft.com/office/drawing/2014/main" id="{8B27E71D-64EC-0B48-8500-370A7C8EED53}"/>
              </a:ext>
            </a:extLst>
          </p:cNvPr>
          <p:cNvSpPr/>
          <p:nvPr/>
        </p:nvSpPr>
        <p:spPr>
          <a:xfrm>
            <a:off x="3757499" y="1576376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5" name="Zeshoek 24">
            <a:hlinkClick r:id="rId9" action="ppaction://hlinksldjump"/>
            <a:extLst>
              <a:ext uri="{FF2B5EF4-FFF2-40B4-BE49-F238E27FC236}">
                <a16:creationId xmlns:a16="http://schemas.microsoft.com/office/drawing/2014/main" id="{7AE99814-ED01-124A-AB43-3727AC484B57}"/>
              </a:ext>
            </a:extLst>
          </p:cNvPr>
          <p:cNvSpPr/>
          <p:nvPr/>
        </p:nvSpPr>
        <p:spPr>
          <a:xfrm>
            <a:off x="4014816" y="1693012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Zeshoek 25">
            <a:hlinkClick r:id="rId9" action="ppaction://hlinksldjump"/>
            <a:extLst>
              <a:ext uri="{FF2B5EF4-FFF2-40B4-BE49-F238E27FC236}">
                <a16:creationId xmlns:a16="http://schemas.microsoft.com/office/drawing/2014/main" id="{779A1329-B48B-914D-A06E-7F400A116E77}"/>
              </a:ext>
            </a:extLst>
          </p:cNvPr>
          <p:cNvSpPr/>
          <p:nvPr/>
        </p:nvSpPr>
        <p:spPr>
          <a:xfrm>
            <a:off x="7087726" y="3368516"/>
            <a:ext cx="3908359" cy="325509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46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F6CF7A9-4F68-6E4D-8152-6DDBCD8FAB2A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815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>
        <p:circle/>
      </p:transition>
    </mc:Choice>
    <mc:Fallback>
      <p:transition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E9289E-37CD-4F4B-943F-D5C2B94D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53FAF785-0900-7F45-897B-56F209AFC0C8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145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>
        <p:circle/>
      </p:transition>
    </mc:Choice>
    <mc:Fallback>
      <p:transition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AEBE5-6ECA-724F-913A-FE0846F4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pic>
        <p:nvPicPr>
          <p:cNvPr id="22" name="Afbeelding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CD95B-F65A-FC44-8D06-B4DF3ABFD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668" y="3899832"/>
            <a:ext cx="1233000" cy="120834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8893C-E2CF-3747-BF77-4E942216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sp>
        <p:nvSpPr>
          <p:cNvPr id="7" name="Zeshoek 6">
            <a:extLst>
              <a:ext uri="{FF2B5EF4-FFF2-40B4-BE49-F238E27FC236}">
                <a16:creationId xmlns:a16="http://schemas.microsoft.com/office/drawing/2014/main" id="{323B97A3-2996-1B4C-AFD5-E1165483B177}"/>
              </a:ext>
            </a:extLst>
          </p:cNvPr>
          <p:cNvSpPr/>
          <p:nvPr/>
        </p:nvSpPr>
        <p:spPr>
          <a:xfrm>
            <a:off x="2678907" y="1038184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Zeshoek 7">
            <a:extLst>
              <a:ext uri="{FF2B5EF4-FFF2-40B4-BE49-F238E27FC236}">
                <a16:creationId xmlns:a16="http://schemas.microsoft.com/office/drawing/2014/main" id="{5F1C9D20-DB0F-4148-8FB5-6D1D5D7F2F9B}"/>
              </a:ext>
            </a:extLst>
          </p:cNvPr>
          <p:cNvSpPr/>
          <p:nvPr/>
        </p:nvSpPr>
        <p:spPr>
          <a:xfrm>
            <a:off x="4091848" y="1905946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Zeshoek 8">
            <a:extLst>
              <a:ext uri="{FF2B5EF4-FFF2-40B4-BE49-F238E27FC236}">
                <a16:creationId xmlns:a16="http://schemas.microsoft.com/office/drawing/2014/main" id="{25109886-0E39-1A44-AB3F-37ADABB74B64}"/>
              </a:ext>
            </a:extLst>
          </p:cNvPr>
          <p:cNvSpPr/>
          <p:nvPr/>
        </p:nvSpPr>
        <p:spPr>
          <a:xfrm>
            <a:off x="4132939" y="209737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Zeshoek 9">
            <a:extLst>
              <a:ext uri="{FF2B5EF4-FFF2-40B4-BE49-F238E27FC236}">
                <a16:creationId xmlns:a16="http://schemas.microsoft.com/office/drawing/2014/main" id="{CE8A6FA8-4546-5C47-804A-39BCDCE62D08}"/>
              </a:ext>
            </a:extLst>
          </p:cNvPr>
          <p:cNvSpPr/>
          <p:nvPr/>
        </p:nvSpPr>
        <p:spPr>
          <a:xfrm>
            <a:off x="2671763" y="2718678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Zeshoek 10">
            <a:extLst>
              <a:ext uri="{FF2B5EF4-FFF2-40B4-BE49-F238E27FC236}">
                <a16:creationId xmlns:a16="http://schemas.microsoft.com/office/drawing/2014/main" id="{BD249460-43F5-8D41-9C5D-241E0068E40D}"/>
              </a:ext>
            </a:extLst>
          </p:cNvPr>
          <p:cNvSpPr/>
          <p:nvPr/>
        </p:nvSpPr>
        <p:spPr>
          <a:xfrm>
            <a:off x="4091848" y="3586440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Zeshoek 11">
            <a:extLst>
              <a:ext uri="{FF2B5EF4-FFF2-40B4-BE49-F238E27FC236}">
                <a16:creationId xmlns:a16="http://schemas.microsoft.com/office/drawing/2014/main" id="{BF2E5F15-76A5-184A-AF98-2BB08B8B88C0}"/>
              </a:ext>
            </a:extLst>
          </p:cNvPr>
          <p:cNvSpPr/>
          <p:nvPr/>
        </p:nvSpPr>
        <p:spPr>
          <a:xfrm>
            <a:off x="5586971" y="1076348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Zeshoek 12">
            <a:extLst>
              <a:ext uri="{FF2B5EF4-FFF2-40B4-BE49-F238E27FC236}">
                <a16:creationId xmlns:a16="http://schemas.microsoft.com/office/drawing/2014/main" id="{3D88E7ED-3B9C-3042-94D8-212A9A9B66D1}"/>
              </a:ext>
            </a:extLst>
          </p:cNvPr>
          <p:cNvSpPr/>
          <p:nvPr/>
        </p:nvSpPr>
        <p:spPr>
          <a:xfrm>
            <a:off x="5511933" y="2738336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Zeshoek 13">
            <a:extLst>
              <a:ext uri="{FF2B5EF4-FFF2-40B4-BE49-F238E27FC236}">
                <a16:creationId xmlns:a16="http://schemas.microsoft.com/office/drawing/2014/main" id="{F2067782-245A-AA49-BC78-79D078DDEC65}"/>
              </a:ext>
            </a:extLst>
          </p:cNvPr>
          <p:cNvSpPr/>
          <p:nvPr/>
        </p:nvSpPr>
        <p:spPr>
          <a:xfrm>
            <a:off x="5511933" y="4418830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Zeshoek 14">
            <a:extLst>
              <a:ext uri="{FF2B5EF4-FFF2-40B4-BE49-F238E27FC236}">
                <a16:creationId xmlns:a16="http://schemas.microsoft.com/office/drawing/2014/main" id="{66276357-799C-7945-934B-E44B9642A2A9}"/>
              </a:ext>
            </a:extLst>
          </p:cNvPr>
          <p:cNvSpPr/>
          <p:nvPr/>
        </p:nvSpPr>
        <p:spPr>
          <a:xfrm>
            <a:off x="6985596" y="3686934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Zeshoek 15">
            <a:extLst>
              <a:ext uri="{FF2B5EF4-FFF2-40B4-BE49-F238E27FC236}">
                <a16:creationId xmlns:a16="http://schemas.microsoft.com/office/drawing/2014/main" id="{AA7C8199-B47E-5246-96DE-6F1C9198A9E6}"/>
              </a:ext>
            </a:extLst>
          </p:cNvPr>
          <p:cNvSpPr/>
          <p:nvPr/>
        </p:nvSpPr>
        <p:spPr>
          <a:xfrm>
            <a:off x="6999912" y="1984121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D215586-E893-D141-9E3C-867D03ED9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471" y="4599646"/>
            <a:ext cx="2465598" cy="1725919"/>
          </a:xfrm>
          <a:prstGeom prst="rect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18" name="Afbeelding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86AE7C-F93C-3441-A188-605D6DCF8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95" y="3806803"/>
            <a:ext cx="1233000" cy="1208340"/>
          </a:xfrm>
          <a:prstGeom prst="rect">
            <a:avLst/>
          </a:prstGeom>
        </p:spPr>
      </p:pic>
      <p:pic>
        <p:nvPicPr>
          <p:cNvPr id="19" name="Heidebloemstraat 24" descr="Heidebloemstraat 24">
            <a:hlinkClick r:id="" action="ppaction://media"/>
            <a:extLst>
              <a:ext uri="{FF2B5EF4-FFF2-40B4-BE49-F238E27FC236}">
                <a16:creationId xmlns:a16="http://schemas.microsoft.com/office/drawing/2014/main" id="{5D0D31B0-FA3C-5A43-91F3-2269237DA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4763"/>
            <a:ext cx="812800" cy="812800"/>
          </a:xfrm>
          <a:prstGeom prst="rect">
            <a:avLst/>
          </a:prstGeom>
        </p:spPr>
      </p:pic>
      <p:pic>
        <p:nvPicPr>
          <p:cNvPr id="20" name="Afbeelding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1CB7FB-4695-2543-A4FF-A30C5560F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04" y="2130223"/>
            <a:ext cx="1233000" cy="1208340"/>
          </a:xfrm>
          <a:prstGeom prst="rect">
            <a:avLst/>
          </a:prstGeom>
        </p:spPr>
      </p:pic>
      <p:pic>
        <p:nvPicPr>
          <p:cNvPr id="23" name="Afbeelding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A7F18A-D8AC-854F-9FEC-EE781A62D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562" y="4670884"/>
            <a:ext cx="1233000" cy="1208340"/>
          </a:xfrm>
          <a:prstGeom prst="rect">
            <a:avLst/>
          </a:prstGeom>
        </p:spPr>
      </p:pic>
      <p:pic>
        <p:nvPicPr>
          <p:cNvPr id="25" name="Afbeelding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CF04E1-31D1-4942-9383-B6B924E54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297" y="3880423"/>
            <a:ext cx="1233000" cy="1208340"/>
          </a:xfrm>
          <a:prstGeom prst="rect">
            <a:avLst/>
          </a:prstGeom>
        </p:spPr>
      </p:pic>
      <p:pic>
        <p:nvPicPr>
          <p:cNvPr id="27" name="Afbeelding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44BAD3-376D-EC47-8E65-A773AFF29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832" y="2966740"/>
            <a:ext cx="1233000" cy="1208340"/>
          </a:xfrm>
          <a:prstGeom prst="rect">
            <a:avLst/>
          </a:prstGeom>
        </p:spPr>
      </p:pic>
      <p:pic>
        <p:nvPicPr>
          <p:cNvPr id="28" name="Afbeelding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A35773-FCF2-7048-9F58-11CCD93FD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697" y="2360556"/>
            <a:ext cx="1233000" cy="1208340"/>
          </a:xfrm>
          <a:prstGeom prst="rect">
            <a:avLst/>
          </a:prstGeom>
        </p:spPr>
      </p:pic>
      <p:pic>
        <p:nvPicPr>
          <p:cNvPr id="29" name="Afbeelding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076F14-9376-C647-B8F7-0D586E78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788" y="1320991"/>
            <a:ext cx="1233000" cy="1208340"/>
          </a:xfrm>
          <a:prstGeom prst="rect">
            <a:avLst/>
          </a:prstGeom>
        </p:spPr>
      </p:pic>
      <p:pic>
        <p:nvPicPr>
          <p:cNvPr id="30" name="Afbeelding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583E13-5442-7442-9564-1A6F63925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631" y="452754"/>
            <a:ext cx="1233000" cy="1208340"/>
          </a:xfrm>
          <a:prstGeom prst="rect">
            <a:avLst/>
          </a:prstGeom>
        </p:spPr>
      </p:pic>
      <p:pic>
        <p:nvPicPr>
          <p:cNvPr id="31" name="Afbeelding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492818-BF47-7F4E-9EEA-61A1ACBD5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904" y="1293919"/>
            <a:ext cx="1233000" cy="1208340"/>
          </a:xfrm>
          <a:prstGeom prst="rect">
            <a:avLst/>
          </a:prstGeom>
        </p:spPr>
      </p:pic>
      <p:pic>
        <p:nvPicPr>
          <p:cNvPr id="32" name="Afbeelding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37E2C9-59C1-4B47-B85D-D4BC5401E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663" y="2913743"/>
            <a:ext cx="1233000" cy="12083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A9F41D-7804-6747-A76B-92E56327B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573" y="382385"/>
            <a:ext cx="4738351" cy="6172200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AFBD9AA1-6476-5541-A6D6-D83A438E1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4392" y="614800"/>
            <a:ext cx="1434559" cy="16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7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0000">
        <p:circle/>
      </p:transition>
    </mc:Choice>
    <mc:Fallback>
      <p:transition spd="slow" advTm="8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568 -0.05787 C -0.72305 -0.06898 -0.70404 -0.07431 -0.68867 -0.07431 C -0.66654 -0.07431 -0.6444 -0.06621 -0.63216 -0.05209 C -0.57865 0.00301 -0.53776 0.125 -0.53776 0.26967 C -0.53776 0.27014 -0.53776 0.27222 -0.53776 0.27315 C -0.53776 0.27222 -0.53776 0.27477 -0.53776 0.27546 C -0.53776 0.41944 -0.57865 0.54398 -0.63216 0.6 C -0.6444 0.61065 -0.66654 0.61944 -0.68867 0.61944 C -0.70404 0.61944 -0.72305 0.61342 -0.73568 0.60231 C -0.74831 0.59166 -0.7543 0.57754 -0.7543 0.56065 C -0.7543 0.54166 -0.74505 0.52453 -0.72956 0.51389 C -0.66654 0.46389 -0.52839 0.42777 -0.36524 0.42777 C -0.36524 0.42824 -0.36172 0.42777 -0.36172 0.42824 C -0.36172 0.42777 -0.3586 0.42777 -0.3586 0.42824 C -0.19545 0.42777 -0.05391 0.46389 0.00859 0.51389 C 0.02122 0.52453 0.03086 0.54166 0.03086 0.56065 C 0.03086 0.57754 0.02448 0.59166 0.01185 0.60231 C -0.00078 0.61342 -0.01628 0.61944 -0.03516 0.61944 C -0.05716 0.61944 -0.07604 0.61065 -0.08867 0.6 C -0.14518 0.54398 -0.18607 0.41944 -0.18607 0.27477 C -0.18607 0.27546 -0.18607 0.27222 -0.18607 0.27315 C -0.18607 0.27222 -0.18607 0.26967 -0.18607 0.27014 C -0.18607 0.125 -0.14518 0.00301 -0.08867 -0.05533 C -0.07604 -0.06621 -0.05716 -0.07431 -0.03516 -0.07431 C -0.01628 -0.07431 -0.00078 -0.06898 0.01185 -0.05787 C 0.02448 -0.04723 0.03086 -0.0301 0.03086 -0.01621 C 0.03086 0.00301 0.02122 0.0199 0.00859 0.03402 C -0.05391 0.08078 -0.19545 0.11666 -0.3586 0.11666 C -0.3586 0.11759 -0.3586 0.11666 -0.36172 0.11666 C -0.36172 0.11759 -0.36524 0.11666 -0.36524 0.11759 C -0.52839 0.11666 -0.66654 0.08078 -0.72956 0.03402 C -0.74505 0.0199 -0.7543 0.00301 -0.7543 -0.01621 C -0.7543 -0.0301 -0.74831 -0.04723 -0.73568 -0.05787 Z " pathEditMode="fixed" rAng="0" ptsTypes="AAAAAAAAAAAAAAAAAAAAAAAAAAAAAAAAA">
                                      <p:cBhvr>
                                        <p:cTn id="8" dur="30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3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eshoek 3">
            <a:extLst>
              <a:ext uri="{FF2B5EF4-FFF2-40B4-BE49-F238E27FC236}">
                <a16:creationId xmlns:a16="http://schemas.microsoft.com/office/drawing/2014/main" id="{625E44DD-2D11-1945-BB0C-316E8F12F4C3}"/>
              </a:ext>
            </a:extLst>
          </p:cNvPr>
          <p:cNvSpPr/>
          <p:nvPr/>
        </p:nvSpPr>
        <p:spPr>
          <a:xfrm>
            <a:off x="1084997" y="64868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A20727-2A8C-4B40-9358-815C4C830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068019" y="1456581"/>
            <a:ext cx="4344618" cy="5648004"/>
          </a:xfrm>
          <a:prstGeom prst="rect">
            <a:avLst/>
          </a:prstGeom>
        </p:spPr>
      </p:pic>
      <p:sp>
        <p:nvSpPr>
          <p:cNvPr id="5" name="Zeshoek 4">
            <a:extLst>
              <a:ext uri="{FF2B5EF4-FFF2-40B4-BE49-F238E27FC236}">
                <a16:creationId xmlns:a16="http://schemas.microsoft.com/office/drawing/2014/main" id="{DF0D1D2A-4340-784C-AFD3-6F47463D7AE7}"/>
              </a:ext>
            </a:extLst>
          </p:cNvPr>
          <p:cNvSpPr/>
          <p:nvPr/>
        </p:nvSpPr>
        <p:spPr>
          <a:xfrm>
            <a:off x="4117729" y="1731742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Zeshoek 5">
            <a:extLst>
              <a:ext uri="{FF2B5EF4-FFF2-40B4-BE49-F238E27FC236}">
                <a16:creationId xmlns:a16="http://schemas.microsoft.com/office/drawing/2014/main" id="{04EA70C5-E389-A049-84E1-E05EF737389F}"/>
              </a:ext>
            </a:extLst>
          </p:cNvPr>
          <p:cNvSpPr/>
          <p:nvPr/>
        </p:nvSpPr>
        <p:spPr>
          <a:xfrm>
            <a:off x="7121887" y="3398616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EEE98A-DDEC-3140-9E4F-5FEC918C3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5267" y="495300"/>
            <a:ext cx="1527663" cy="19859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ADF425-ED88-8647-A56A-7C03006F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83760" y="1919288"/>
            <a:ext cx="1527663" cy="19859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D9E2068-304B-BC4D-B901-684CB8610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6106" y="2105026"/>
            <a:ext cx="1527663" cy="19859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AC9CC7-3389-A549-BBA3-06D8520B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05165" y="2752725"/>
            <a:ext cx="1527663" cy="19859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07D488-632A-3342-A5CE-E633AAAE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7436" y="4552950"/>
            <a:ext cx="1527663" cy="198596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E47DC4-FB7C-4E44-A871-639254829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3266" y="4687775"/>
            <a:ext cx="1527663" cy="198596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F9E66B5-986D-BD4C-90B3-22BDF7B9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8782" y="3287602"/>
            <a:ext cx="1527663" cy="19859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52A1410-F281-0541-9722-E8F08C23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05143" y="3301890"/>
            <a:ext cx="1527663" cy="198596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694AA5-25D2-CB4D-AAC0-5BAC950B4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41449" y="3287602"/>
            <a:ext cx="1527663" cy="1985962"/>
          </a:xfrm>
          <a:prstGeom prst="rect">
            <a:avLst/>
          </a:prstGeom>
        </p:spPr>
      </p:pic>
      <p:sp>
        <p:nvSpPr>
          <p:cNvPr id="20" name="Zeshoek 19">
            <a:hlinkClick r:id="rId5" action="ppaction://hlinksldjump"/>
            <a:extLst>
              <a:ext uri="{FF2B5EF4-FFF2-40B4-BE49-F238E27FC236}">
                <a16:creationId xmlns:a16="http://schemas.microsoft.com/office/drawing/2014/main" id="{DB8047C7-959D-5144-BD4F-FA49B9DEAC40}"/>
              </a:ext>
            </a:extLst>
          </p:cNvPr>
          <p:cNvSpPr/>
          <p:nvPr/>
        </p:nvSpPr>
        <p:spPr>
          <a:xfrm>
            <a:off x="991723" y="-70274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Zeshoek 20">
            <a:hlinkClick r:id="rId5" action="ppaction://hlinksldjump"/>
            <a:extLst>
              <a:ext uri="{FF2B5EF4-FFF2-40B4-BE49-F238E27FC236}">
                <a16:creationId xmlns:a16="http://schemas.microsoft.com/office/drawing/2014/main" id="{50ECFEA6-6541-B44F-9912-A9687D5C320D}"/>
              </a:ext>
            </a:extLst>
          </p:cNvPr>
          <p:cNvSpPr/>
          <p:nvPr/>
        </p:nvSpPr>
        <p:spPr>
          <a:xfrm>
            <a:off x="888508" y="-58242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2" name="Heidebloemstraat 18" descr="Heidebloemstraat 18">
            <a:hlinkClick r:id="" action="ppaction://media"/>
            <a:extLst>
              <a:ext uri="{FF2B5EF4-FFF2-40B4-BE49-F238E27FC236}">
                <a16:creationId xmlns:a16="http://schemas.microsoft.com/office/drawing/2014/main" id="{3A5674F8-F1C5-8C4C-A305-4B0739859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  <p:sp>
        <p:nvSpPr>
          <p:cNvPr id="23" name="Zeshoek 22">
            <a:hlinkClick r:id="rId5" action="ppaction://hlinksldjump"/>
            <a:extLst>
              <a:ext uri="{FF2B5EF4-FFF2-40B4-BE49-F238E27FC236}">
                <a16:creationId xmlns:a16="http://schemas.microsoft.com/office/drawing/2014/main" id="{09E40417-CFA9-6944-8D72-3037A052BD0B}"/>
              </a:ext>
            </a:extLst>
          </p:cNvPr>
          <p:cNvSpPr/>
          <p:nvPr/>
        </p:nvSpPr>
        <p:spPr>
          <a:xfrm>
            <a:off x="4005351" y="1597202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Zeshoek 23">
            <a:hlinkClick r:id="rId5" action="ppaction://hlinksldjump"/>
            <a:extLst>
              <a:ext uri="{FF2B5EF4-FFF2-40B4-BE49-F238E27FC236}">
                <a16:creationId xmlns:a16="http://schemas.microsoft.com/office/drawing/2014/main" id="{989B817E-3476-6248-A7EE-E4E43263B49D}"/>
              </a:ext>
            </a:extLst>
          </p:cNvPr>
          <p:cNvSpPr/>
          <p:nvPr/>
        </p:nvSpPr>
        <p:spPr>
          <a:xfrm>
            <a:off x="3605099" y="1423976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5" name="Zeshoek 24">
            <a:hlinkClick r:id="rId5" action="ppaction://hlinksldjump"/>
            <a:extLst>
              <a:ext uri="{FF2B5EF4-FFF2-40B4-BE49-F238E27FC236}">
                <a16:creationId xmlns:a16="http://schemas.microsoft.com/office/drawing/2014/main" id="{EB85D8A0-9C30-154E-A122-502DE4F7AEBC}"/>
              </a:ext>
            </a:extLst>
          </p:cNvPr>
          <p:cNvSpPr/>
          <p:nvPr/>
        </p:nvSpPr>
        <p:spPr>
          <a:xfrm>
            <a:off x="6524020" y="2906194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Zeshoek 25">
            <a:hlinkClick r:id="rId7" action="ppaction://hlinksldjump"/>
            <a:extLst>
              <a:ext uri="{FF2B5EF4-FFF2-40B4-BE49-F238E27FC236}">
                <a16:creationId xmlns:a16="http://schemas.microsoft.com/office/drawing/2014/main" id="{6C64337C-58E8-B54D-B36A-13F5AA6FFBEC}"/>
              </a:ext>
            </a:extLst>
          </p:cNvPr>
          <p:cNvSpPr/>
          <p:nvPr/>
        </p:nvSpPr>
        <p:spPr>
          <a:xfrm>
            <a:off x="971985" y="118481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Zeshoek 26">
            <a:hlinkClick r:id="rId8" action="ppaction://hlinksldjump"/>
            <a:extLst>
              <a:ext uri="{FF2B5EF4-FFF2-40B4-BE49-F238E27FC236}">
                <a16:creationId xmlns:a16="http://schemas.microsoft.com/office/drawing/2014/main" id="{3EC06FCA-3F51-6244-B3C5-21508CBF30EA}"/>
              </a:ext>
            </a:extLst>
          </p:cNvPr>
          <p:cNvSpPr/>
          <p:nvPr/>
        </p:nvSpPr>
        <p:spPr>
          <a:xfrm>
            <a:off x="4141430" y="1791536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8" name="Zeshoek 27">
            <a:hlinkClick r:id="rId8" action="ppaction://hlinksldjump"/>
            <a:extLst>
              <a:ext uri="{FF2B5EF4-FFF2-40B4-BE49-F238E27FC236}">
                <a16:creationId xmlns:a16="http://schemas.microsoft.com/office/drawing/2014/main" id="{48304EE5-3797-BD49-BD75-541E63D76F0B}"/>
              </a:ext>
            </a:extLst>
          </p:cNvPr>
          <p:cNvSpPr/>
          <p:nvPr/>
        </p:nvSpPr>
        <p:spPr>
          <a:xfrm>
            <a:off x="6966953" y="3440800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796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92EFBC2-3F57-7444-B4ED-ECE1D482AC83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329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61D62E-58B0-7C4A-B03B-61E9A0EC3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E1F7691B-4CC2-A346-BFEA-E08E787D6D1D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230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eshoek 4">
            <a:extLst>
              <a:ext uri="{FF2B5EF4-FFF2-40B4-BE49-F238E27FC236}">
                <a16:creationId xmlns:a16="http://schemas.microsoft.com/office/drawing/2014/main" id="{9BD0574C-5EC6-B545-8A9D-F18AC8D80697}"/>
              </a:ext>
            </a:extLst>
          </p:cNvPr>
          <p:cNvSpPr/>
          <p:nvPr/>
        </p:nvSpPr>
        <p:spPr>
          <a:xfrm>
            <a:off x="1084997" y="64868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Zeshoek 5">
            <a:extLst>
              <a:ext uri="{FF2B5EF4-FFF2-40B4-BE49-F238E27FC236}">
                <a16:creationId xmlns:a16="http://schemas.microsoft.com/office/drawing/2014/main" id="{38AC6C5F-9D62-0243-9973-CBBF335F9D53}"/>
              </a:ext>
            </a:extLst>
          </p:cNvPr>
          <p:cNvSpPr/>
          <p:nvPr/>
        </p:nvSpPr>
        <p:spPr>
          <a:xfrm>
            <a:off x="4117729" y="1731742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Zeshoek 6">
            <a:extLst>
              <a:ext uri="{FF2B5EF4-FFF2-40B4-BE49-F238E27FC236}">
                <a16:creationId xmlns:a16="http://schemas.microsoft.com/office/drawing/2014/main" id="{C32EFACC-2B10-1643-831E-8A78191C394B}"/>
              </a:ext>
            </a:extLst>
          </p:cNvPr>
          <p:cNvSpPr/>
          <p:nvPr/>
        </p:nvSpPr>
        <p:spPr>
          <a:xfrm>
            <a:off x="7208792" y="3435342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163F049-C06E-7C4D-A6E9-6719C7F63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36" y="247753"/>
            <a:ext cx="705834" cy="96668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BA7427-651E-FA45-85AC-820B72F2A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70" y="247753"/>
            <a:ext cx="705834" cy="96668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1D85056-5742-0F40-B5B6-87A8CC8E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802" y="247753"/>
            <a:ext cx="705834" cy="9666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FA238A3-ECD5-D540-A12D-8782FBB68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780" y="1397324"/>
            <a:ext cx="705834" cy="9666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AB14E5E-49BF-1D43-873E-1AD2B8853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761" y="1397324"/>
            <a:ext cx="705834" cy="96668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441D731-97DB-434E-8869-9CF2E6282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37" y="2364010"/>
            <a:ext cx="705834" cy="9666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F1E22DE-59EA-8442-9424-EB9E28803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22" y="2335204"/>
            <a:ext cx="705834" cy="96668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C24E7C3-B448-F945-ACDD-E246BB01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205" y="2329299"/>
            <a:ext cx="705834" cy="96668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2AE7E17-A069-F14F-90D6-3AE806FCC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188" y="3398616"/>
            <a:ext cx="705834" cy="966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65B3B47-FB08-2449-B8D8-94A400A81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120" y="3398616"/>
            <a:ext cx="705834" cy="96668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12738CC-7597-6D40-9C30-48CC6A414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954" y="3398616"/>
            <a:ext cx="705834" cy="96668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2AEF3A7-9901-C14D-BE95-5350DD69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852" y="3784062"/>
            <a:ext cx="705834" cy="96668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66340EC-FA6A-6B43-861F-54F48F501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764" y="3786391"/>
            <a:ext cx="705834" cy="96668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0F480B3-7A0B-FF46-8396-D3E4A753C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764" y="5005490"/>
            <a:ext cx="705834" cy="96668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62ACA07-3F1B-5444-98D2-527B50DCE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614" y="4968764"/>
            <a:ext cx="705834" cy="96668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8DC432D-2FAC-C845-B1C0-6080096FA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96" y="580999"/>
            <a:ext cx="2154443" cy="2950650"/>
          </a:xfrm>
          <a:prstGeom prst="rect">
            <a:avLst/>
          </a:prstGeom>
        </p:spPr>
      </p:pic>
      <p:pic>
        <p:nvPicPr>
          <p:cNvPr id="23" name="Heidebloemstraat 19" descr="Heidebloemstraat 19">
            <a:hlinkClick r:id="" action="ppaction://media"/>
            <a:extLst>
              <a:ext uri="{FF2B5EF4-FFF2-40B4-BE49-F238E27FC236}">
                <a16:creationId xmlns:a16="http://schemas.microsoft.com/office/drawing/2014/main" id="{0D6FBBE2-4DD7-5243-916F-31E4ED1CC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  <p:sp>
        <p:nvSpPr>
          <p:cNvPr id="25" name="Zeshoek 24">
            <a:hlinkClick r:id="rId6" action="ppaction://hlinksldjump"/>
            <a:extLst>
              <a:ext uri="{FF2B5EF4-FFF2-40B4-BE49-F238E27FC236}">
                <a16:creationId xmlns:a16="http://schemas.microsoft.com/office/drawing/2014/main" id="{104BD230-364A-0244-896F-E792808B7E44}"/>
              </a:ext>
            </a:extLst>
          </p:cNvPr>
          <p:cNvSpPr/>
          <p:nvPr/>
        </p:nvSpPr>
        <p:spPr>
          <a:xfrm>
            <a:off x="818172" y="-62611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Zeshoek 25">
            <a:hlinkClick r:id="rId6" action="ppaction://hlinksldjump"/>
            <a:extLst>
              <a:ext uri="{FF2B5EF4-FFF2-40B4-BE49-F238E27FC236}">
                <a16:creationId xmlns:a16="http://schemas.microsoft.com/office/drawing/2014/main" id="{E20569D2-01BA-1940-A2B2-63784A41ADEE}"/>
              </a:ext>
            </a:extLst>
          </p:cNvPr>
          <p:cNvSpPr/>
          <p:nvPr/>
        </p:nvSpPr>
        <p:spPr>
          <a:xfrm>
            <a:off x="888508" y="-58242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Zeshoek 26">
            <a:hlinkClick r:id="rId6" action="ppaction://hlinksldjump"/>
            <a:extLst>
              <a:ext uri="{FF2B5EF4-FFF2-40B4-BE49-F238E27FC236}">
                <a16:creationId xmlns:a16="http://schemas.microsoft.com/office/drawing/2014/main" id="{71E47A6B-B0D8-9F47-8508-768871D9170E}"/>
              </a:ext>
            </a:extLst>
          </p:cNvPr>
          <p:cNvSpPr/>
          <p:nvPr/>
        </p:nvSpPr>
        <p:spPr>
          <a:xfrm>
            <a:off x="7073596" y="3207873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9" name="Zeshoek 28">
            <a:hlinkClick r:id="rId7" action="ppaction://hlinksldjump"/>
            <a:extLst>
              <a:ext uri="{FF2B5EF4-FFF2-40B4-BE49-F238E27FC236}">
                <a16:creationId xmlns:a16="http://schemas.microsoft.com/office/drawing/2014/main" id="{9152313B-70EB-DB46-B6CD-9F9A714F76EE}"/>
              </a:ext>
            </a:extLst>
          </p:cNvPr>
          <p:cNvSpPr/>
          <p:nvPr/>
        </p:nvSpPr>
        <p:spPr>
          <a:xfrm>
            <a:off x="7087070" y="3454290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1" name="Zeshoek 30">
            <a:hlinkClick r:id="rId7" action="ppaction://hlinksldjump"/>
            <a:extLst>
              <a:ext uri="{FF2B5EF4-FFF2-40B4-BE49-F238E27FC236}">
                <a16:creationId xmlns:a16="http://schemas.microsoft.com/office/drawing/2014/main" id="{A9537C9E-E4B3-4242-BDFD-9169E9AD821D}"/>
              </a:ext>
            </a:extLst>
          </p:cNvPr>
          <p:cNvSpPr/>
          <p:nvPr/>
        </p:nvSpPr>
        <p:spPr>
          <a:xfrm>
            <a:off x="3947438" y="1631878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3" name="Zeshoek 32">
            <a:hlinkClick r:id="rId6" action="ppaction://hlinksldjump"/>
            <a:extLst>
              <a:ext uri="{FF2B5EF4-FFF2-40B4-BE49-F238E27FC236}">
                <a16:creationId xmlns:a16="http://schemas.microsoft.com/office/drawing/2014/main" id="{381629A4-E9DE-7646-AC0B-3BDFC0F2A67C}"/>
              </a:ext>
            </a:extLst>
          </p:cNvPr>
          <p:cNvSpPr/>
          <p:nvPr/>
        </p:nvSpPr>
        <p:spPr>
          <a:xfrm>
            <a:off x="574399" y="-98473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4" name="Zeshoek 33">
            <a:hlinkClick r:id="rId6" action="ppaction://hlinksldjump"/>
            <a:extLst>
              <a:ext uri="{FF2B5EF4-FFF2-40B4-BE49-F238E27FC236}">
                <a16:creationId xmlns:a16="http://schemas.microsoft.com/office/drawing/2014/main" id="{A20B196E-D618-AD4B-BA43-48D97C5213EE}"/>
              </a:ext>
            </a:extLst>
          </p:cNvPr>
          <p:cNvSpPr/>
          <p:nvPr/>
        </p:nvSpPr>
        <p:spPr>
          <a:xfrm>
            <a:off x="7010388" y="3114604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5" name="Zeshoek 34">
            <a:hlinkClick r:id="rId8" action="ppaction://hlinksldjump"/>
            <a:extLst>
              <a:ext uri="{FF2B5EF4-FFF2-40B4-BE49-F238E27FC236}">
                <a16:creationId xmlns:a16="http://schemas.microsoft.com/office/drawing/2014/main" id="{D848C357-3B3E-4947-B21D-D7F3336CE2F1}"/>
              </a:ext>
            </a:extLst>
          </p:cNvPr>
          <p:cNvSpPr/>
          <p:nvPr/>
        </p:nvSpPr>
        <p:spPr>
          <a:xfrm>
            <a:off x="4141430" y="1791536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6" name="Zeshoek 35">
            <a:hlinkClick r:id="rId9" action="ppaction://hlinksldjump"/>
            <a:extLst>
              <a:ext uri="{FF2B5EF4-FFF2-40B4-BE49-F238E27FC236}">
                <a16:creationId xmlns:a16="http://schemas.microsoft.com/office/drawing/2014/main" id="{0FA6C57A-C2C2-914B-924D-D225570D455E}"/>
              </a:ext>
            </a:extLst>
          </p:cNvPr>
          <p:cNvSpPr/>
          <p:nvPr/>
        </p:nvSpPr>
        <p:spPr>
          <a:xfrm>
            <a:off x="1019324" y="64868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7" name="Zeshoek 36">
            <a:hlinkClick r:id="rId9" action="ppaction://hlinksldjump"/>
            <a:extLst>
              <a:ext uri="{FF2B5EF4-FFF2-40B4-BE49-F238E27FC236}">
                <a16:creationId xmlns:a16="http://schemas.microsoft.com/office/drawing/2014/main" id="{FDBDF36E-0234-3941-91E5-B9CF53F58E2C}"/>
              </a:ext>
            </a:extLst>
          </p:cNvPr>
          <p:cNvSpPr/>
          <p:nvPr/>
        </p:nvSpPr>
        <p:spPr>
          <a:xfrm>
            <a:off x="7182791" y="3413798"/>
            <a:ext cx="3908359" cy="3084503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685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EF28471-A93D-F14C-8512-6496E16D8EE3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904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4A2C68-1582-6D4B-A5B7-B1F91F185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0B2D1219-A017-D44D-91B9-4B7962C5C331}"/>
              </a:ext>
            </a:extLst>
          </p:cNvPr>
          <p:cNvSpPr/>
          <p:nvPr/>
        </p:nvSpPr>
        <p:spPr>
          <a:xfrm>
            <a:off x="814388" y="0"/>
            <a:ext cx="113776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208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eshoek 5">
            <a:extLst>
              <a:ext uri="{FF2B5EF4-FFF2-40B4-BE49-F238E27FC236}">
                <a16:creationId xmlns:a16="http://schemas.microsoft.com/office/drawing/2014/main" id="{9183A6CF-50C5-3548-BEBE-34D18BD37C71}"/>
              </a:ext>
            </a:extLst>
          </p:cNvPr>
          <p:cNvSpPr/>
          <p:nvPr/>
        </p:nvSpPr>
        <p:spPr>
          <a:xfrm>
            <a:off x="1862888" y="1624587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D75C7D-F40F-6147-8DA4-9721D72A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3337"/>
            <a:ext cx="3175000" cy="3175000"/>
          </a:xfrm>
          <a:prstGeom prst="rect">
            <a:avLst/>
          </a:prstGeom>
        </p:spPr>
      </p:pic>
      <p:sp>
        <p:nvSpPr>
          <p:cNvPr id="7" name="Zeshoek 6">
            <a:extLst>
              <a:ext uri="{FF2B5EF4-FFF2-40B4-BE49-F238E27FC236}">
                <a16:creationId xmlns:a16="http://schemas.microsoft.com/office/drawing/2014/main" id="{36CB46DA-E3CD-2847-9BA2-A02699916D70}"/>
              </a:ext>
            </a:extLst>
          </p:cNvPr>
          <p:cNvSpPr/>
          <p:nvPr/>
        </p:nvSpPr>
        <p:spPr>
          <a:xfrm>
            <a:off x="6096000" y="2357914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B5DDA3-64B0-0349-9ADF-31630F669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533" y="2269331"/>
            <a:ext cx="1042988" cy="10429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5E64EA5-DF10-BB40-82D7-F318E7BCC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778" y="2594803"/>
            <a:ext cx="1042988" cy="10429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440488F-0367-9648-9839-65F209752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144" y="3545682"/>
            <a:ext cx="1042988" cy="10429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ED51FA-77EE-E64F-984A-EE4FB1D27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555" y="3843337"/>
            <a:ext cx="1042988" cy="1042988"/>
          </a:xfrm>
          <a:prstGeom prst="rect">
            <a:avLst/>
          </a:prstGeom>
        </p:spPr>
      </p:pic>
      <p:pic>
        <p:nvPicPr>
          <p:cNvPr id="2" name="Heidebloemstraat 20" descr="Heidebloemstraat 20">
            <a:hlinkClick r:id="" action="ppaction://media"/>
            <a:extLst>
              <a:ext uri="{FF2B5EF4-FFF2-40B4-BE49-F238E27FC236}">
                <a16:creationId xmlns:a16="http://schemas.microsoft.com/office/drawing/2014/main" id="{8C1EB06A-3A14-2942-9E94-5CEBD2E6A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  <p:sp>
        <p:nvSpPr>
          <p:cNvPr id="13" name="Zeshoek 12">
            <a:hlinkClick r:id="rId6" action="ppaction://hlinksldjump"/>
            <a:extLst>
              <a:ext uri="{FF2B5EF4-FFF2-40B4-BE49-F238E27FC236}">
                <a16:creationId xmlns:a16="http://schemas.microsoft.com/office/drawing/2014/main" id="{E05C4E57-33B5-914B-905D-265E07AC03C6}"/>
              </a:ext>
            </a:extLst>
          </p:cNvPr>
          <p:cNvSpPr/>
          <p:nvPr/>
        </p:nvSpPr>
        <p:spPr>
          <a:xfrm>
            <a:off x="6096000" y="2560418"/>
            <a:ext cx="4102238" cy="3623798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Zeshoek 13">
            <a:hlinkClick r:id="rId6" action="ppaction://hlinksldjump"/>
            <a:extLst>
              <a:ext uri="{FF2B5EF4-FFF2-40B4-BE49-F238E27FC236}">
                <a16:creationId xmlns:a16="http://schemas.microsoft.com/office/drawing/2014/main" id="{A9E88B65-BFF1-1A41-A70F-F720696B8BCE}"/>
              </a:ext>
            </a:extLst>
          </p:cNvPr>
          <p:cNvSpPr/>
          <p:nvPr/>
        </p:nvSpPr>
        <p:spPr>
          <a:xfrm>
            <a:off x="1811466" y="1632530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Zeshoek 14">
            <a:hlinkClick r:id="rId7" action="ppaction://hlinksldjump"/>
            <a:extLst>
              <a:ext uri="{FF2B5EF4-FFF2-40B4-BE49-F238E27FC236}">
                <a16:creationId xmlns:a16="http://schemas.microsoft.com/office/drawing/2014/main" id="{BEA976A3-216B-0246-AFEA-7CECD30C1537}"/>
              </a:ext>
            </a:extLst>
          </p:cNvPr>
          <p:cNvSpPr/>
          <p:nvPr/>
        </p:nvSpPr>
        <p:spPr>
          <a:xfrm>
            <a:off x="6096000" y="2267141"/>
            <a:ext cx="4480652" cy="3914206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Zeshoek 15">
            <a:hlinkClick r:id="rId6" action="ppaction://hlinksldjump"/>
            <a:extLst>
              <a:ext uri="{FF2B5EF4-FFF2-40B4-BE49-F238E27FC236}">
                <a16:creationId xmlns:a16="http://schemas.microsoft.com/office/drawing/2014/main" id="{FB2C66C9-524C-1E4A-A644-168D66A687B1}"/>
              </a:ext>
            </a:extLst>
          </p:cNvPr>
          <p:cNvSpPr/>
          <p:nvPr/>
        </p:nvSpPr>
        <p:spPr>
          <a:xfrm>
            <a:off x="1992183" y="1769299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Zeshoek 16">
            <a:hlinkClick r:id="rId8" action="ppaction://hlinksldjump"/>
            <a:extLst>
              <a:ext uri="{FF2B5EF4-FFF2-40B4-BE49-F238E27FC236}">
                <a16:creationId xmlns:a16="http://schemas.microsoft.com/office/drawing/2014/main" id="{80B71C7B-E3A9-FC46-9118-830C28D4707F}"/>
              </a:ext>
            </a:extLst>
          </p:cNvPr>
          <p:cNvSpPr/>
          <p:nvPr/>
        </p:nvSpPr>
        <p:spPr>
          <a:xfrm>
            <a:off x="6096000" y="2398158"/>
            <a:ext cx="4532074" cy="3892717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Zeshoek 17">
            <a:hlinkClick r:id="rId9" action="ppaction://hlinksldjump"/>
            <a:extLst>
              <a:ext uri="{FF2B5EF4-FFF2-40B4-BE49-F238E27FC236}">
                <a16:creationId xmlns:a16="http://schemas.microsoft.com/office/drawing/2014/main" id="{A3313F7D-4E7F-C349-9E70-7FF19B8FAB4B}"/>
              </a:ext>
            </a:extLst>
          </p:cNvPr>
          <p:cNvSpPr/>
          <p:nvPr/>
        </p:nvSpPr>
        <p:spPr>
          <a:xfrm>
            <a:off x="1830148" y="1653906"/>
            <a:ext cx="4532074" cy="3892717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26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CB57749-B17D-2341-B0B3-250EBF79F41F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767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AB32B0-A8BB-714C-BFC3-778FECABD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6841CDA3-46B1-944A-B9F8-71E7253E7239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920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3220D2E-B894-6447-B920-31B8A0ED5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574" y="4229101"/>
            <a:ext cx="1611426" cy="2735262"/>
          </a:xfrm>
          <a:prstGeom prst="rect">
            <a:avLst/>
          </a:prstGeom>
        </p:spPr>
      </p:pic>
      <p:sp>
        <p:nvSpPr>
          <p:cNvPr id="3" name="Zeshoek 2">
            <a:extLst>
              <a:ext uri="{FF2B5EF4-FFF2-40B4-BE49-F238E27FC236}">
                <a16:creationId xmlns:a16="http://schemas.microsoft.com/office/drawing/2014/main" id="{0EE22BC0-3466-D640-99EA-0ECFBF447D4F}"/>
              </a:ext>
            </a:extLst>
          </p:cNvPr>
          <p:cNvSpPr/>
          <p:nvPr/>
        </p:nvSpPr>
        <p:spPr>
          <a:xfrm>
            <a:off x="1891572" y="1507905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Zeshoek 3">
            <a:extLst>
              <a:ext uri="{FF2B5EF4-FFF2-40B4-BE49-F238E27FC236}">
                <a16:creationId xmlns:a16="http://schemas.microsoft.com/office/drawing/2014/main" id="{C425883A-5EDC-D642-8096-C1583D09A8F9}"/>
              </a:ext>
            </a:extLst>
          </p:cNvPr>
          <p:cNvSpPr/>
          <p:nvPr/>
        </p:nvSpPr>
        <p:spPr>
          <a:xfrm>
            <a:off x="6023470" y="2560417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B85AB45-7D93-FD4B-894B-F0845D5D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561" y="4497604"/>
            <a:ext cx="693951" cy="11779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15434D2-4806-9C43-99D7-8B3347C0C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820" y="3640138"/>
            <a:ext cx="693951" cy="11779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3350F31-E199-CF4D-A64F-46B09FEC3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495" y="2940048"/>
            <a:ext cx="693951" cy="11779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211CB9B-AEE0-8D4D-9E21-CC2A81BF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375" y="1783015"/>
            <a:ext cx="1788038" cy="30350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1D6D68-3D1F-5A44-BD7C-468DF264E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632" y="1663952"/>
            <a:ext cx="1788038" cy="3035048"/>
          </a:xfrm>
          <a:prstGeom prst="rect">
            <a:avLst/>
          </a:prstGeom>
        </p:spPr>
      </p:pic>
      <p:pic>
        <p:nvPicPr>
          <p:cNvPr id="5" name="Heidebloemstraat 17" descr="Heidebloemstraat 17">
            <a:hlinkClick r:id="" action="ppaction://media"/>
            <a:extLst>
              <a:ext uri="{FF2B5EF4-FFF2-40B4-BE49-F238E27FC236}">
                <a16:creationId xmlns:a16="http://schemas.microsoft.com/office/drawing/2014/main" id="{C64216B4-D4CA-1C40-92C4-9B34B2B28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12" name="Zeshoek 11">
            <a:hlinkClick r:id="rId6" action="ppaction://hlinksldjump"/>
            <a:extLst>
              <a:ext uri="{FF2B5EF4-FFF2-40B4-BE49-F238E27FC236}">
                <a16:creationId xmlns:a16="http://schemas.microsoft.com/office/drawing/2014/main" id="{68A0169B-09BC-BE49-A784-4157D2BEF944}"/>
              </a:ext>
            </a:extLst>
          </p:cNvPr>
          <p:cNvSpPr/>
          <p:nvPr/>
        </p:nvSpPr>
        <p:spPr>
          <a:xfrm>
            <a:off x="1891572" y="1553979"/>
            <a:ext cx="4290286" cy="364006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Zeshoek 12">
            <a:hlinkClick r:id="rId7" action="ppaction://hlinksldjump"/>
            <a:extLst>
              <a:ext uri="{FF2B5EF4-FFF2-40B4-BE49-F238E27FC236}">
                <a16:creationId xmlns:a16="http://schemas.microsoft.com/office/drawing/2014/main" id="{5D44A674-4C00-B44A-89D9-56257A532C7E}"/>
              </a:ext>
            </a:extLst>
          </p:cNvPr>
          <p:cNvSpPr/>
          <p:nvPr/>
        </p:nvSpPr>
        <p:spPr>
          <a:xfrm>
            <a:off x="1722790" y="1452918"/>
            <a:ext cx="4721336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Zeshoek 17">
            <a:hlinkClick r:id="rId6" action="ppaction://hlinksldjump"/>
            <a:extLst>
              <a:ext uri="{FF2B5EF4-FFF2-40B4-BE49-F238E27FC236}">
                <a16:creationId xmlns:a16="http://schemas.microsoft.com/office/drawing/2014/main" id="{B3A356E3-719D-2945-92A9-86401449230D}"/>
              </a:ext>
            </a:extLst>
          </p:cNvPr>
          <p:cNvSpPr/>
          <p:nvPr/>
        </p:nvSpPr>
        <p:spPr>
          <a:xfrm>
            <a:off x="2044521" y="1632553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Zeshoek 18">
            <a:hlinkClick r:id="rId8" action="ppaction://hlinksldjump"/>
            <a:extLst>
              <a:ext uri="{FF2B5EF4-FFF2-40B4-BE49-F238E27FC236}">
                <a16:creationId xmlns:a16="http://schemas.microsoft.com/office/drawing/2014/main" id="{88E36E66-053A-1F42-A101-171F61966BB8}"/>
              </a:ext>
            </a:extLst>
          </p:cNvPr>
          <p:cNvSpPr/>
          <p:nvPr/>
        </p:nvSpPr>
        <p:spPr>
          <a:xfrm>
            <a:off x="6096000" y="2398158"/>
            <a:ext cx="4532074" cy="3892717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Zeshoek 19">
            <a:hlinkClick r:id="rId9" action="ppaction://hlinksldjump"/>
            <a:extLst>
              <a:ext uri="{FF2B5EF4-FFF2-40B4-BE49-F238E27FC236}">
                <a16:creationId xmlns:a16="http://schemas.microsoft.com/office/drawing/2014/main" id="{8948A910-3624-3347-8890-A1CCE4B81F3A}"/>
              </a:ext>
            </a:extLst>
          </p:cNvPr>
          <p:cNvSpPr/>
          <p:nvPr/>
        </p:nvSpPr>
        <p:spPr>
          <a:xfrm>
            <a:off x="1846856" y="1507905"/>
            <a:ext cx="4532074" cy="3892717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976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eshoek 5">
            <a:hlinkClick r:id="rId4" action="ppaction://hlinksldjump"/>
            <a:extLst>
              <a:ext uri="{FF2B5EF4-FFF2-40B4-BE49-F238E27FC236}">
                <a16:creationId xmlns:a16="http://schemas.microsoft.com/office/drawing/2014/main" id="{9183A6CF-50C5-3548-BEBE-34D18BD37C71}"/>
              </a:ext>
            </a:extLst>
          </p:cNvPr>
          <p:cNvSpPr/>
          <p:nvPr/>
        </p:nvSpPr>
        <p:spPr>
          <a:xfrm>
            <a:off x="1891572" y="1507905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D75C7D-F40F-6147-8DA4-9721D72A0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43337"/>
            <a:ext cx="3175000" cy="3175000"/>
          </a:xfrm>
          <a:prstGeom prst="rect">
            <a:avLst/>
          </a:prstGeom>
        </p:spPr>
      </p:pic>
      <p:sp>
        <p:nvSpPr>
          <p:cNvPr id="7" name="Zeshoek 6">
            <a:hlinkClick r:id="rId6" action="ppaction://hlinksldjump"/>
            <a:extLst>
              <a:ext uri="{FF2B5EF4-FFF2-40B4-BE49-F238E27FC236}">
                <a16:creationId xmlns:a16="http://schemas.microsoft.com/office/drawing/2014/main" id="{36CB46DA-E3CD-2847-9BA2-A02699916D70}"/>
              </a:ext>
            </a:extLst>
          </p:cNvPr>
          <p:cNvSpPr/>
          <p:nvPr/>
        </p:nvSpPr>
        <p:spPr>
          <a:xfrm>
            <a:off x="6023470" y="2560417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B5DDA3-64B0-0349-9ADF-31630F669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533" y="2269331"/>
            <a:ext cx="1042988" cy="10429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5E64EA5-DF10-BB40-82D7-F318E7BCC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898" y="2560417"/>
            <a:ext cx="1042988" cy="10429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440488F-0367-9648-9839-65F209752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144" y="3545682"/>
            <a:ext cx="1042988" cy="10429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ED51FA-77EE-E64F-984A-EE4FB1D27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736" y="3479490"/>
            <a:ext cx="1883663" cy="1883663"/>
          </a:xfrm>
          <a:prstGeom prst="rect">
            <a:avLst/>
          </a:prstGeom>
        </p:spPr>
      </p:pic>
      <p:pic>
        <p:nvPicPr>
          <p:cNvPr id="12" name="Pie bijtje" descr="Pie bijtje">
            <a:hlinkClick r:id="" action="ppaction://media"/>
            <a:extLst>
              <a:ext uri="{FF2B5EF4-FFF2-40B4-BE49-F238E27FC236}">
                <a16:creationId xmlns:a16="http://schemas.microsoft.com/office/drawing/2014/main" id="{90FE2366-C086-484C-B116-B8AF5F703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  <p:sp>
        <p:nvSpPr>
          <p:cNvPr id="13" name="Zeshoek 12">
            <a:extLst>
              <a:ext uri="{FF2B5EF4-FFF2-40B4-BE49-F238E27FC236}">
                <a16:creationId xmlns:a16="http://schemas.microsoft.com/office/drawing/2014/main" id="{CEC97D1C-F64B-CF49-8819-A798ACCC096C}"/>
              </a:ext>
            </a:extLst>
          </p:cNvPr>
          <p:cNvSpPr/>
          <p:nvPr/>
        </p:nvSpPr>
        <p:spPr>
          <a:xfrm>
            <a:off x="6096000" y="2643670"/>
            <a:ext cx="4318000" cy="3758936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Zeshoek 15">
            <a:extLst>
              <a:ext uri="{FF2B5EF4-FFF2-40B4-BE49-F238E27FC236}">
                <a16:creationId xmlns:a16="http://schemas.microsoft.com/office/drawing/2014/main" id="{A9F1C1BF-5DBD-024D-8245-B00E8403709F}"/>
              </a:ext>
            </a:extLst>
          </p:cNvPr>
          <p:cNvSpPr/>
          <p:nvPr/>
        </p:nvSpPr>
        <p:spPr>
          <a:xfrm>
            <a:off x="1891572" y="1561261"/>
            <a:ext cx="4480652" cy="3836458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Zeshoek 22">
            <a:extLst>
              <a:ext uri="{FF2B5EF4-FFF2-40B4-BE49-F238E27FC236}">
                <a16:creationId xmlns:a16="http://schemas.microsoft.com/office/drawing/2014/main" id="{BF1E5FF4-7312-4A4F-97A7-FF7260127AC6}"/>
              </a:ext>
            </a:extLst>
          </p:cNvPr>
          <p:cNvSpPr/>
          <p:nvPr/>
        </p:nvSpPr>
        <p:spPr>
          <a:xfrm>
            <a:off x="5883641" y="2560417"/>
            <a:ext cx="4642244" cy="3836458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Zeshoek 25">
            <a:hlinkClick r:id="rId8" action="ppaction://hlinksldjump"/>
            <a:extLst>
              <a:ext uri="{FF2B5EF4-FFF2-40B4-BE49-F238E27FC236}">
                <a16:creationId xmlns:a16="http://schemas.microsoft.com/office/drawing/2014/main" id="{4FDE229B-2ADB-734A-8FB0-32FE8B4AE47F}"/>
              </a:ext>
            </a:extLst>
          </p:cNvPr>
          <p:cNvSpPr/>
          <p:nvPr/>
        </p:nvSpPr>
        <p:spPr>
          <a:xfrm>
            <a:off x="1927155" y="1531717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Zeshoek 26">
            <a:hlinkClick r:id="rId6" action="ppaction://hlinksldjump"/>
            <a:extLst>
              <a:ext uri="{FF2B5EF4-FFF2-40B4-BE49-F238E27FC236}">
                <a16:creationId xmlns:a16="http://schemas.microsoft.com/office/drawing/2014/main" id="{CCD9D04B-C8C2-BE4C-B89E-5508A49FEFCC}"/>
              </a:ext>
            </a:extLst>
          </p:cNvPr>
          <p:cNvSpPr/>
          <p:nvPr/>
        </p:nvSpPr>
        <p:spPr>
          <a:xfrm>
            <a:off x="6096000" y="2529284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716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5FEC96-EAC8-E442-9D32-7401D3903BDB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101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B5B1BC-B581-BE46-99DC-0BB3AF10F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B743BC44-BB65-8B45-BAE5-A83419B8ADFC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142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eshoek 3">
            <a:extLst>
              <a:ext uri="{FF2B5EF4-FFF2-40B4-BE49-F238E27FC236}">
                <a16:creationId xmlns:a16="http://schemas.microsoft.com/office/drawing/2014/main" id="{625E44DD-2D11-1945-BB0C-316E8F12F4C3}"/>
              </a:ext>
            </a:extLst>
          </p:cNvPr>
          <p:cNvSpPr/>
          <p:nvPr/>
        </p:nvSpPr>
        <p:spPr>
          <a:xfrm>
            <a:off x="1249851" y="48818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A20727-2A8C-4B40-9358-815C4C830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068019" y="1456581"/>
            <a:ext cx="4344618" cy="5648004"/>
          </a:xfrm>
          <a:prstGeom prst="rect">
            <a:avLst/>
          </a:prstGeom>
        </p:spPr>
      </p:pic>
      <p:sp>
        <p:nvSpPr>
          <p:cNvPr id="5" name="Zeshoek 4">
            <a:extLst>
              <a:ext uri="{FF2B5EF4-FFF2-40B4-BE49-F238E27FC236}">
                <a16:creationId xmlns:a16="http://schemas.microsoft.com/office/drawing/2014/main" id="{DF0D1D2A-4340-784C-AFD3-6F47463D7AE7}"/>
              </a:ext>
            </a:extLst>
          </p:cNvPr>
          <p:cNvSpPr/>
          <p:nvPr/>
        </p:nvSpPr>
        <p:spPr>
          <a:xfrm>
            <a:off x="4117729" y="1731742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Zeshoek 5">
            <a:extLst>
              <a:ext uri="{FF2B5EF4-FFF2-40B4-BE49-F238E27FC236}">
                <a16:creationId xmlns:a16="http://schemas.microsoft.com/office/drawing/2014/main" id="{04EA70C5-E389-A049-84E1-E05EF737389F}"/>
              </a:ext>
            </a:extLst>
          </p:cNvPr>
          <p:cNvSpPr/>
          <p:nvPr/>
        </p:nvSpPr>
        <p:spPr>
          <a:xfrm>
            <a:off x="7121887" y="3398616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EEE98A-DDEC-3140-9E4F-5FEC918C3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5267" y="495300"/>
            <a:ext cx="1527663" cy="19859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ADF425-ED88-8647-A56A-7C03006F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13113" y="2105026"/>
            <a:ext cx="1527663" cy="19859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D9E2068-304B-BC4D-B901-684CB8610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6106" y="2105026"/>
            <a:ext cx="1527663" cy="19859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AC9CC7-3389-A549-BBA3-06D8520B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05165" y="2752725"/>
            <a:ext cx="1527663" cy="19859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07D488-632A-3342-A5CE-E633AAAE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7436" y="4552950"/>
            <a:ext cx="1527663" cy="198596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E47DC4-FB7C-4E44-A871-639254829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3266" y="4687775"/>
            <a:ext cx="1527663" cy="198596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F9E66B5-986D-BD4C-90B3-22BDF7B9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07157" y="3235786"/>
            <a:ext cx="1527663" cy="19859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52A1410-F281-0541-9722-E8F08C23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05143" y="3301890"/>
            <a:ext cx="1527663" cy="198596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694AA5-25D2-CB4D-AAC0-5BAC950B4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41449" y="3287602"/>
            <a:ext cx="1527663" cy="1985962"/>
          </a:xfrm>
          <a:prstGeom prst="rect">
            <a:avLst/>
          </a:prstGeom>
        </p:spPr>
      </p:pic>
      <p:pic>
        <p:nvPicPr>
          <p:cNvPr id="18" name="Heidebloemstraat 19" descr="Heidebloemstraat 19">
            <a:hlinkClick r:id="" action="ppaction://media"/>
            <a:extLst>
              <a:ext uri="{FF2B5EF4-FFF2-40B4-BE49-F238E27FC236}">
                <a16:creationId xmlns:a16="http://schemas.microsoft.com/office/drawing/2014/main" id="{DAEF4DF7-858D-F74E-ADAD-800C53551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  <p:sp>
        <p:nvSpPr>
          <p:cNvPr id="20" name="Zeshoek 19">
            <a:hlinkClick r:id="rId6" action="ppaction://hlinksldjump"/>
            <a:extLst>
              <a:ext uri="{FF2B5EF4-FFF2-40B4-BE49-F238E27FC236}">
                <a16:creationId xmlns:a16="http://schemas.microsoft.com/office/drawing/2014/main" id="{84A2F374-3DD3-C24C-8FF3-DDE1A2059C68}"/>
              </a:ext>
            </a:extLst>
          </p:cNvPr>
          <p:cNvSpPr/>
          <p:nvPr/>
        </p:nvSpPr>
        <p:spPr>
          <a:xfrm>
            <a:off x="6934670" y="3301890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Zeshoek 20">
            <a:hlinkClick r:id="rId6" action="ppaction://hlinksldjump"/>
            <a:extLst>
              <a:ext uri="{FF2B5EF4-FFF2-40B4-BE49-F238E27FC236}">
                <a16:creationId xmlns:a16="http://schemas.microsoft.com/office/drawing/2014/main" id="{C1468869-0712-0D44-AB63-F78BC47A7589}"/>
              </a:ext>
            </a:extLst>
          </p:cNvPr>
          <p:cNvSpPr/>
          <p:nvPr/>
        </p:nvSpPr>
        <p:spPr>
          <a:xfrm>
            <a:off x="888508" y="-58242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Zeshoek 21">
            <a:hlinkClick r:id="rId6" action="ppaction://hlinksldjump"/>
            <a:extLst>
              <a:ext uri="{FF2B5EF4-FFF2-40B4-BE49-F238E27FC236}">
                <a16:creationId xmlns:a16="http://schemas.microsoft.com/office/drawing/2014/main" id="{B9B2F135-89C5-C84B-B85C-32948FA43488}"/>
              </a:ext>
            </a:extLst>
          </p:cNvPr>
          <p:cNvSpPr/>
          <p:nvPr/>
        </p:nvSpPr>
        <p:spPr>
          <a:xfrm>
            <a:off x="1040908" y="94158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Zeshoek 22">
            <a:hlinkClick r:id="rId6" action="ppaction://hlinksldjump"/>
            <a:extLst>
              <a:ext uri="{FF2B5EF4-FFF2-40B4-BE49-F238E27FC236}">
                <a16:creationId xmlns:a16="http://schemas.microsoft.com/office/drawing/2014/main" id="{C1C73BD0-392D-6C49-8EC1-6A0A624CE196}"/>
              </a:ext>
            </a:extLst>
          </p:cNvPr>
          <p:cNvSpPr/>
          <p:nvPr/>
        </p:nvSpPr>
        <p:spPr>
          <a:xfrm>
            <a:off x="3935321" y="1582914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Zeshoek 23">
            <a:hlinkClick r:id="rId7" action="ppaction://hlinksldjump"/>
            <a:extLst>
              <a:ext uri="{FF2B5EF4-FFF2-40B4-BE49-F238E27FC236}">
                <a16:creationId xmlns:a16="http://schemas.microsoft.com/office/drawing/2014/main" id="{81663AC8-D1A4-AF47-9DE3-B354ECF5F139}"/>
              </a:ext>
            </a:extLst>
          </p:cNvPr>
          <p:cNvSpPr/>
          <p:nvPr/>
        </p:nvSpPr>
        <p:spPr>
          <a:xfrm>
            <a:off x="7087070" y="3454290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5" name="Zeshoek 24">
            <a:hlinkClick r:id="rId6" action="ppaction://hlinksldjump"/>
            <a:extLst>
              <a:ext uri="{FF2B5EF4-FFF2-40B4-BE49-F238E27FC236}">
                <a16:creationId xmlns:a16="http://schemas.microsoft.com/office/drawing/2014/main" id="{5A99A7DF-04E9-7446-BDCC-0862EFAB9F1C}"/>
              </a:ext>
            </a:extLst>
          </p:cNvPr>
          <p:cNvSpPr/>
          <p:nvPr/>
        </p:nvSpPr>
        <p:spPr>
          <a:xfrm>
            <a:off x="574399" y="-98473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Zeshoek 25">
            <a:hlinkClick r:id="rId6" action="ppaction://hlinksldjump"/>
            <a:extLst>
              <a:ext uri="{FF2B5EF4-FFF2-40B4-BE49-F238E27FC236}">
                <a16:creationId xmlns:a16="http://schemas.microsoft.com/office/drawing/2014/main" id="{9EF03636-A196-D04D-83A4-A401A06DA768}"/>
              </a:ext>
            </a:extLst>
          </p:cNvPr>
          <p:cNvSpPr/>
          <p:nvPr/>
        </p:nvSpPr>
        <p:spPr>
          <a:xfrm>
            <a:off x="3757978" y="1381985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Zeshoek 26">
            <a:hlinkClick r:id="rId8" action="ppaction://hlinksldjump"/>
            <a:extLst>
              <a:ext uri="{FF2B5EF4-FFF2-40B4-BE49-F238E27FC236}">
                <a16:creationId xmlns:a16="http://schemas.microsoft.com/office/drawing/2014/main" id="{F6FBEDB9-02CD-E547-B4C2-E8273854664E}"/>
              </a:ext>
            </a:extLst>
          </p:cNvPr>
          <p:cNvSpPr/>
          <p:nvPr/>
        </p:nvSpPr>
        <p:spPr>
          <a:xfrm>
            <a:off x="7004951" y="3006573"/>
            <a:ext cx="4532074" cy="3892717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8" name="Zeshoek 27">
            <a:hlinkClick r:id="rId9" action="ppaction://hlinksldjump"/>
            <a:extLst>
              <a:ext uri="{FF2B5EF4-FFF2-40B4-BE49-F238E27FC236}">
                <a16:creationId xmlns:a16="http://schemas.microsoft.com/office/drawing/2014/main" id="{B81D3638-9D8A-9C4D-A30F-2C5629E1421D}"/>
              </a:ext>
            </a:extLst>
          </p:cNvPr>
          <p:cNvSpPr/>
          <p:nvPr/>
        </p:nvSpPr>
        <p:spPr>
          <a:xfrm>
            <a:off x="3372148" y="1128148"/>
            <a:ext cx="4532074" cy="3892717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9" name="Zeshoek 28">
            <a:hlinkClick r:id="rId9" action="ppaction://hlinksldjump"/>
            <a:extLst>
              <a:ext uri="{FF2B5EF4-FFF2-40B4-BE49-F238E27FC236}">
                <a16:creationId xmlns:a16="http://schemas.microsoft.com/office/drawing/2014/main" id="{458F1840-3F36-CD48-9F18-5D9B3A72CE55}"/>
              </a:ext>
            </a:extLst>
          </p:cNvPr>
          <p:cNvSpPr/>
          <p:nvPr/>
        </p:nvSpPr>
        <p:spPr>
          <a:xfrm>
            <a:off x="983724" y="-65171"/>
            <a:ext cx="4532074" cy="3892717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5098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D21479E-3601-0B47-BAA8-E669D2A32100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37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1F44A2C2-E41C-6740-9717-577C0305DE0D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105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eshoek 3">
            <a:extLst>
              <a:ext uri="{FF2B5EF4-FFF2-40B4-BE49-F238E27FC236}">
                <a16:creationId xmlns:a16="http://schemas.microsoft.com/office/drawing/2014/main" id="{625E44DD-2D11-1945-BB0C-316E8F12F4C3}"/>
              </a:ext>
            </a:extLst>
          </p:cNvPr>
          <p:cNvSpPr/>
          <p:nvPr/>
        </p:nvSpPr>
        <p:spPr>
          <a:xfrm>
            <a:off x="1084997" y="64868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A20727-2A8C-4B40-9358-815C4C830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068019" y="1456581"/>
            <a:ext cx="4344618" cy="5648004"/>
          </a:xfrm>
          <a:prstGeom prst="rect">
            <a:avLst/>
          </a:prstGeom>
        </p:spPr>
      </p:pic>
      <p:sp>
        <p:nvSpPr>
          <p:cNvPr id="5" name="Zeshoek 4">
            <a:extLst>
              <a:ext uri="{FF2B5EF4-FFF2-40B4-BE49-F238E27FC236}">
                <a16:creationId xmlns:a16="http://schemas.microsoft.com/office/drawing/2014/main" id="{DF0D1D2A-4340-784C-AFD3-6F47463D7AE7}"/>
              </a:ext>
            </a:extLst>
          </p:cNvPr>
          <p:cNvSpPr/>
          <p:nvPr/>
        </p:nvSpPr>
        <p:spPr>
          <a:xfrm>
            <a:off x="4117729" y="1731742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Zeshoek 5">
            <a:extLst>
              <a:ext uri="{FF2B5EF4-FFF2-40B4-BE49-F238E27FC236}">
                <a16:creationId xmlns:a16="http://schemas.microsoft.com/office/drawing/2014/main" id="{04EA70C5-E389-A049-84E1-E05EF737389F}"/>
              </a:ext>
            </a:extLst>
          </p:cNvPr>
          <p:cNvSpPr/>
          <p:nvPr/>
        </p:nvSpPr>
        <p:spPr>
          <a:xfrm>
            <a:off x="7121887" y="3398616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EEE98A-DDEC-3140-9E4F-5FEC918C3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5267" y="495300"/>
            <a:ext cx="1527663" cy="19859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ADF425-ED88-8647-A56A-7C03006F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83760" y="1919288"/>
            <a:ext cx="1527663" cy="19859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D9E2068-304B-BC4D-B901-684CB8610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6106" y="2105026"/>
            <a:ext cx="1527663" cy="19859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AC9CC7-3389-A549-BBA3-06D8520B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05165" y="2752725"/>
            <a:ext cx="1527663" cy="19859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07D488-632A-3342-A5CE-E633AAAE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7436" y="4552950"/>
            <a:ext cx="1527663" cy="198596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E47DC4-FB7C-4E44-A871-639254829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3266" y="4687775"/>
            <a:ext cx="1527663" cy="198596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F9E66B5-986D-BD4C-90B3-22BDF7B9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8782" y="3287602"/>
            <a:ext cx="1527663" cy="19859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52A1410-F281-0541-9722-E8F08C23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05143" y="3301890"/>
            <a:ext cx="1527663" cy="198596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694AA5-25D2-CB4D-AAC0-5BAC950B4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41449" y="3287602"/>
            <a:ext cx="1527663" cy="1985962"/>
          </a:xfrm>
          <a:prstGeom prst="rect">
            <a:avLst/>
          </a:prstGeom>
        </p:spPr>
      </p:pic>
      <p:pic>
        <p:nvPicPr>
          <p:cNvPr id="21" name="Heidebloemstraat 18" descr="Heidebloemstraat 18">
            <a:hlinkClick r:id="" action="ppaction://media"/>
            <a:extLst>
              <a:ext uri="{FF2B5EF4-FFF2-40B4-BE49-F238E27FC236}">
                <a16:creationId xmlns:a16="http://schemas.microsoft.com/office/drawing/2014/main" id="{1D31335D-E266-B346-8A59-D90322A59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  <p:sp>
        <p:nvSpPr>
          <p:cNvPr id="22" name="Zeshoek 21">
            <a:hlinkClick r:id="rId6" action="ppaction://hlinksldjump"/>
            <a:extLst>
              <a:ext uri="{FF2B5EF4-FFF2-40B4-BE49-F238E27FC236}">
                <a16:creationId xmlns:a16="http://schemas.microsoft.com/office/drawing/2014/main" id="{2F9F1C2E-4625-C844-9935-A42AF8AE5D9C}"/>
              </a:ext>
            </a:extLst>
          </p:cNvPr>
          <p:cNvSpPr/>
          <p:nvPr/>
        </p:nvSpPr>
        <p:spPr>
          <a:xfrm>
            <a:off x="888508" y="-58242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Zeshoek 22">
            <a:hlinkClick r:id="rId6" action="ppaction://hlinksldjump"/>
            <a:extLst>
              <a:ext uri="{FF2B5EF4-FFF2-40B4-BE49-F238E27FC236}">
                <a16:creationId xmlns:a16="http://schemas.microsoft.com/office/drawing/2014/main" id="{2007CA1A-7156-2C4C-B79D-6FD3C39AB444}"/>
              </a:ext>
            </a:extLst>
          </p:cNvPr>
          <p:cNvSpPr/>
          <p:nvPr/>
        </p:nvSpPr>
        <p:spPr>
          <a:xfrm>
            <a:off x="3892666" y="1544815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Zeshoek 23">
            <a:hlinkClick r:id="rId7" action="ppaction://hlinksldjump"/>
            <a:extLst>
              <a:ext uri="{FF2B5EF4-FFF2-40B4-BE49-F238E27FC236}">
                <a16:creationId xmlns:a16="http://schemas.microsoft.com/office/drawing/2014/main" id="{5FC5BD15-4F7E-4944-99F7-1EEAF025F1FF}"/>
              </a:ext>
            </a:extLst>
          </p:cNvPr>
          <p:cNvSpPr/>
          <p:nvPr/>
        </p:nvSpPr>
        <p:spPr>
          <a:xfrm>
            <a:off x="907354" y="-80697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5" name="Zeshoek 24">
            <a:hlinkClick r:id="rId6" action="ppaction://hlinksldjump"/>
            <a:extLst>
              <a:ext uri="{FF2B5EF4-FFF2-40B4-BE49-F238E27FC236}">
                <a16:creationId xmlns:a16="http://schemas.microsoft.com/office/drawing/2014/main" id="{189658A1-5D85-7246-9D7C-E61E535088A2}"/>
              </a:ext>
            </a:extLst>
          </p:cNvPr>
          <p:cNvSpPr/>
          <p:nvPr/>
        </p:nvSpPr>
        <p:spPr>
          <a:xfrm>
            <a:off x="3975605" y="1504076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Zeshoek 25">
            <a:hlinkClick r:id="rId6" action="ppaction://hlinksldjump"/>
            <a:extLst>
              <a:ext uri="{FF2B5EF4-FFF2-40B4-BE49-F238E27FC236}">
                <a16:creationId xmlns:a16="http://schemas.microsoft.com/office/drawing/2014/main" id="{0E338402-477B-ED45-A46D-59E22FAF4F00}"/>
              </a:ext>
            </a:extLst>
          </p:cNvPr>
          <p:cNvSpPr/>
          <p:nvPr/>
        </p:nvSpPr>
        <p:spPr>
          <a:xfrm>
            <a:off x="7874428" y="3280458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33A9ECA2-2FAB-DB47-AA32-852A4F804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71863" y="857251"/>
            <a:ext cx="1527663" cy="1985962"/>
          </a:xfrm>
          <a:prstGeom prst="rect">
            <a:avLst/>
          </a:prstGeom>
        </p:spPr>
      </p:pic>
      <p:sp>
        <p:nvSpPr>
          <p:cNvPr id="28" name="Zeshoek 27">
            <a:hlinkClick r:id="rId7" action="ppaction://hlinksldjump"/>
            <a:extLst>
              <a:ext uri="{FF2B5EF4-FFF2-40B4-BE49-F238E27FC236}">
                <a16:creationId xmlns:a16="http://schemas.microsoft.com/office/drawing/2014/main" id="{20A0AB5D-14E7-9140-94D6-C8DE15626B12}"/>
              </a:ext>
            </a:extLst>
          </p:cNvPr>
          <p:cNvSpPr/>
          <p:nvPr/>
        </p:nvSpPr>
        <p:spPr>
          <a:xfrm>
            <a:off x="1059754" y="71703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0" name="Zeshoek 29">
            <a:hlinkClick r:id="rId8" action="ppaction://hlinksldjump"/>
            <a:extLst>
              <a:ext uri="{FF2B5EF4-FFF2-40B4-BE49-F238E27FC236}">
                <a16:creationId xmlns:a16="http://schemas.microsoft.com/office/drawing/2014/main" id="{8F6CB30B-FF5C-9A4F-AA7F-6F8E785A88A0}"/>
              </a:ext>
            </a:extLst>
          </p:cNvPr>
          <p:cNvSpPr/>
          <p:nvPr/>
        </p:nvSpPr>
        <p:spPr>
          <a:xfrm>
            <a:off x="983724" y="-65171"/>
            <a:ext cx="3846201" cy="327033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1" name="Zeshoek 30">
            <a:hlinkClick r:id="rId9" action="ppaction://hlinksldjump"/>
            <a:extLst>
              <a:ext uri="{FF2B5EF4-FFF2-40B4-BE49-F238E27FC236}">
                <a16:creationId xmlns:a16="http://schemas.microsoft.com/office/drawing/2014/main" id="{0D1FBA31-22C4-9541-A286-CAA4F09663C6}"/>
              </a:ext>
            </a:extLst>
          </p:cNvPr>
          <p:cNvSpPr/>
          <p:nvPr/>
        </p:nvSpPr>
        <p:spPr>
          <a:xfrm>
            <a:off x="4034561" y="1585522"/>
            <a:ext cx="3846201" cy="327033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Zeshoek 31">
            <a:hlinkClick r:id="rId9" action="ppaction://hlinksldjump"/>
            <a:extLst>
              <a:ext uri="{FF2B5EF4-FFF2-40B4-BE49-F238E27FC236}">
                <a16:creationId xmlns:a16="http://schemas.microsoft.com/office/drawing/2014/main" id="{0254B23A-6F20-8C4B-A5DD-7F337CB9AB53}"/>
              </a:ext>
            </a:extLst>
          </p:cNvPr>
          <p:cNvSpPr/>
          <p:nvPr/>
        </p:nvSpPr>
        <p:spPr>
          <a:xfrm>
            <a:off x="7040467" y="3342365"/>
            <a:ext cx="3846201" cy="327033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207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E3D36A-D77D-E84B-9816-FD2B5F540793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94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sp>
        <p:nvSpPr>
          <p:cNvPr id="7" name="Rechthoek 6">
            <a:hlinkClick r:id="rId7" action="ppaction://hlinksldjump"/>
            <a:extLst>
              <a:ext uri="{FF2B5EF4-FFF2-40B4-BE49-F238E27FC236}">
                <a16:creationId xmlns:a16="http://schemas.microsoft.com/office/drawing/2014/main" id="{F68156CD-F4F0-864A-9F41-16D25266D71F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301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eshoek 4">
            <a:extLst>
              <a:ext uri="{FF2B5EF4-FFF2-40B4-BE49-F238E27FC236}">
                <a16:creationId xmlns:a16="http://schemas.microsoft.com/office/drawing/2014/main" id="{9BD0574C-5EC6-B545-8A9D-F18AC8D80697}"/>
              </a:ext>
            </a:extLst>
          </p:cNvPr>
          <p:cNvSpPr/>
          <p:nvPr/>
        </p:nvSpPr>
        <p:spPr>
          <a:xfrm>
            <a:off x="1084997" y="64868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Zeshoek 5">
            <a:extLst>
              <a:ext uri="{FF2B5EF4-FFF2-40B4-BE49-F238E27FC236}">
                <a16:creationId xmlns:a16="http://schemas.microsoft.com/office/drawing/2014/main" id="{38AC6C5F-9D62-0243-9973-CBBF335F9D53}"/>
              </a:ext>
            </a:extLst>
          </p:cNvPr>
          <p:cNvSpPr/>
          <p:nvPr/>
        </p:nvSpPr>
        <p:spPr>
          <a:xfrm>
            <a:off x="4117729" y="1731742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Zeshoek 6">
            <a:extLst>
              <a:ext uri="{FF2B5EF4-FFF2-40B4-BE49-F238E27FC236}">
                <a16:creationId xmlns:a16="http://schemas.microsoft.com/office/drawing/2014/main" id="{C32EFACC-2B10-1643-831E-8A78191C394B}"/>
              </a:ext>
            </a:extLst>
          </p:cNvPr>
          <p:cNvSpPr/>
          <p:nvPr/>
        </p:nvSpPr>
        <p:spPr>
          <a:xfrm>
            <a:off x="7121887" y="3398616"/>
            <a:ext cx="3598493" cy="3140296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163F049-C06E-7C4D-A6E9-6719C7F63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36" y="247753"/>
            <a:ext cx="705834" cy="96668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BA7427-651E-FA45-85AC-820B72F2A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70" y="247753"/>
            <a:ext cx="705834" cy="96668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1D85056-5742-0F40-B5B6-87A8CC8E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802" y="247753"/>
            <a:ext cx="705834" cy="9666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FA238A3-ECD5-D540-A12D-8782FBB68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780" y="1397324"/>
            <a:ext cx="705834" cy="9666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AB14E5E-49BF-1D43-873E-1AD2B8853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761" y="1397324"/>
            <a:ext cx="705834" cy="96668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441D731-97DB-434E-8869-9CF2E6282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37" y="2364010"/>
            <a:ext cx="705834" cy="9666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F1E22DE-59EA-8442-9424-EB9E28803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22" y="2335204"/>
            <a:ext cx="705834" cy="96668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C24E7C3-B448-F945-ACDD-E246BB01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205" y="2329299"/>
            <a:ext cx="705834" cy="96668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2AE7E17-A069-F14F-90D6-3AE806FCC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188" y="3398616"/>
            <a:ext cx="705834" cy="9666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65B3B47-FB08-2449-B8D8-94A400A81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120" y="3398616"/>
            <a:ext cx="705834" cy="96668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12738CC-7597-6D40-9C30-48CC6A414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954" y="3398616"/>
            <a:ext cx="705834" cy="96668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2AEF3A7-9901-C14D-BE95-5350DD69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852" y="3784062"/>
            <a:ext cx="705834" cy="96668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66340EC-FA6A-6B43-861F-54F48F501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764" y="3786391"/>
            <a:ext cx="705834" cy="96668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0F480B3-7A0B-FF46-8396-D3E4A753C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764" y="5005490"/>
            <a:ext cx="705834" cy="96668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62ACA07-3F1B-5444-98D2-527B50DCE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614" y="4968764"/>
            <a:ext cx="705834" cy="96668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8DC432D-2FAC-C845-B1C0-6080096FA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96" y="580999"/>
            <a:ext cx="2154443" cy="2950650"/>
          </a:xfrm>
          <a:prstGeom prst="rect">
            <a:avLst/>
          </a:prstGeom>
        </p:spPr>
      </p:pic>
      <p:pic>
        <p:nvPicPr>
          <p:cNvPr id="2" name="Heidebloemstraat 18" descr="Heidebloemstraat 18">
            <a:hlinkClick r:id="" action="ppaction://media"/>
            <a:extLst>
              <a:ext uri="{FF2B5EF4-FFF2-40B4-BE49-F238E27FC236}">
                <a16:creationId xmlns:a16="http://schemas.microsoft.com/office/drawing/2014/main" id="{3D4761CA-6E39-9F46-B2F6-EB6968140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  <p:sp>
        <p:nvSpPr>
          <p:cNvPr id="24" name="Zeshoek 23">
            <a:hlinkClick r:id="rId6" action="ppaction://hlinksldjump"/>
            <a:extLst>
              <a:ext uri="{FF2B5EF4-FFF2-40B4-BE49-F238E27FC236}">
                <a16:creationId xmlns:a16="http://schemas.microsoft.com/office/drawing/2014/main" id="{1E625396-84C2-6A49-982D-3E76B57FD593}"/>
              </a:ext>
            </a:extLst>
          </p:cNvPr>
          <p:cNvSpPr/>
          <p:nvPr/>
        </p:nvSpPr>
        <p:spPr>
          <a:xfrm>
            <a:off x="6934670" y="3301890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5" name="Zeshoek 24">
            <a:hlinkClick r:id="rId6" action="ppaction://hlinksldjump"/>
            <a:extLst>
              <a:ext uri="{FF2B5EF4-FFF2-40B4-BE49-F238E27FC236}">
                <a16:creationId xmlns:a16="http://schemas.microsoft.com/office/drawing/2014/main" id="{C937EF7C-EB81-9C42-92AE-2033E5126D9A}"/>
              </a:ext>
            </a:extLst>
          </p:cNvPr>
          <p:cNvSpPr/>
          <p:nvPr/>
        </p:nvSpPr>
        <p:spPr>
          <a:xfrm>
            <a:off x="888508" y="-58242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Zeshoek 25">
            <a:hlinkClick r:id="rId6" action="ppaction://hlinksldjump"/>
            <a:extLst>
              <a:ext uri="{FF2B5EF4-FFF2-40B4-BE49-F238E27FC236}">
                <a16:creationId xmlns:a16="http://schemas.microsoft.com/office/drawing/2014/main" id="{CAD85294-3758-A441-9442-6701FAC6CBD0}"/>
              </a:ext>
            </a:extLst>
          </p:cNvPr>
          <p:cNvSpPr/>
          <p:nvPr/>
        </p:nvSpPr>
        <p:spPr>
          <a:xfrm>
            <a:off x="3946305" y="1530813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Zeshoek 26">
            <a:hlinkClick r:id="rId7" action="ppaction://hlinksldjump"/>
            <a:extLst>
              <a:ext uri="{FF2B5EF4-FFF2-40B4-BE49-F238E27FC236}">
                <a16:creationId xmlns:a16="http://schemas.microsoft.com/office/drawing/2014/main" id="{F60E58B3-C4F6-8544-9FF8-37310F68EDF7}"/>
              </a:ext>
            </a:extLst>
          </p:cNvPr>
          <p:cNvSpPr/>
          <p:nvPr/>
        </p:nvSpPr>
        <p:spPr>
          <a:xfrm>
            <a:off x="7087070" y="3454290"/>
            <a:ext cx="3868884" cy="3437951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8" name="Zeshoek 27">
            <a:hlinkClick r:id="rId6" action="ppaction://hlinksldjump"/>
            <a:extLst>
              <a:ext uri="{FF2B5EF4-FFF2-40B4-BE49-F238E27FC236}">
                <a16:creationId xmlns:a16="http://schemas.microsoft.com/office/drawing/2014/main" id="{C323E588-53B7-A943-87B3-6889028C972D}"/>
              </a:ext>
            </a:extLst>
          </p:cNvPr>
          <p:cNvSpPr/>
          <p:nvPr/>
        </p:nvSpPr>
        <p:spPr>
          <a:xfrm>
            <a:off x="574399" y="-98473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9" name="Zeshoek 28">
            <a:hlinkClick r:id="rId6" action="ppaction://hlinksldjump"/>
            <a:extLst>
              <a:ext uri="{FF2B5EF4-FFF2-40B4-BE49-F238E27FC236}">
                <a16:creationId xmlns:a16="http://schemas.microsoft.com/office/drawing/2014/main" id="{EEEF8DF3-E7A7-8547-A3E2-B67A6BC5D257}"/>
              </a:ext>
            </a:extLst>
          </p:cNvPr>
          <p:cNvSpPr/>
          <p:nvPr/>
        </p:nvSpPr>
        <p:spPr>
          <a:xfrm>
            <a:off x="3783334" y="1423477"/>
            <a:ext cx="4213789" cy="3552764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0" name="Zeshoek 29">
            <a:hlinkClick r:id="rId8" action="ppaction://hlinksldjump"/>
            <a:extLst>
              <a:ext uri="{FF2B5EF4-FFF2-40B4-BE49-F238E27FC236}">
                <a16:creationId xmlns:a16="http://schemas.microsoft.com/office/drawing/2014/main" id="{5A92B784-8677-1C40-91EE-EE6C2DA06AE9}"/>
              </a:ext>
            </a:extLst>
          </p:cNvPr>
          <p:cNvSpPr/>
          <p:nvPr/>
        </p:nvSpPr>
        <p:spPr>
          <a:xfrm>
            <a:off x="6979139" y="3337335"/>
            <a:ext cx="3846201" cy="327033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1" name="Zeshoek 30">
            <a:hlinkClick r:id="rId9" action="ppaction://hlinksldjump"/>
            <a:extLst>
              <a:ext uri="{FF2B5EF4-FFF2-40B4-BE49-F238E27FC236}">
                <a16:creationId xmlns:a16="http://schemas.microsoft.com/office/drawing/2014/main" id="{472B315F-5E6C-354A-B046-43C4ACA84216}"/>
              </a:ext>
            </a:extLst>
          </p:cNvPr>
          <p:cNvSpPr/>
          <p:nvPr/>
        </p:nvSpPr>
        <p:spPr>
          <a:xfrm>
            <a:off x="4086024" y="1635016"/>
            <a:ext cx="3846201" cy="327033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Zeshoek 31">
            <a:hlinkClick r:id="rId9" action="ppaction://hlinksldjump"/>
            <a:extLst>
              <a:ext uri="{FF2B5EF4-FFF2-40B4-BE49-F238E27FC236}">
                <a16:creationId xmlns:a16="http://schemas.microsoft.com/office/drawing/2014/main" id="{044C0A74-5986-CE4F-9E5F-F81113C275B5}"/>
              </a:ext>
            </a:extLst>
          </p:cNvPr>
          <p:cNvSpPr/>
          <p:nvPr/>
        </p:nvSpPr>
        <p:spPr>
          <a:xfrm>
            <a:off x="1014520" y="10432"/>
            <a:ext cx="3846201" cy="327033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396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15AE7C-B035-2342-9045-90EE5EB995E3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246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478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sp>
        <p:nvSpPr>
          <p:cNvPr id="7" name="Rechthoek 6">
            <a:hlinkClick r:id="rId7" action="ppaction://hlinksldjump"/>
            <a:extLst>
              <a:ext uri="{FF2B5EF4-FFF2-40B4-BE49-F238E27FC236}">
                <a16:creationId xmlns:a16="http://schemas.microsoft.com/office/drawing/2014/main" id="{83F92B45-2F5F-1043-A793-384ACCF6AACE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791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idebloemstraat 21" descr="Heidebloemstraat 21">
            <a:hlinkClick r:id="" action="ppaction://media"/>
            <a:extLst>
              <a:ext uri="{FF2B5EF4-FFF2-40B4-BE49-F238E27FC236}">
                <a16:creationId xmlns:a16="http://schemas.microsoft.com/office/drawing/2014/main" id="{FE61BE34-DC08-E746-BE09-F025DE147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7938"/>
            <a:ext cx="812800" cy="8128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1F91CCB-480E-3F43-9A52-2024E0786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37" y="7938"/>
            <a:ext cx="11499313" cy="6858000"/>
          </a:xfrm>
          <a:prstGeom prst="rect">
            <a:avLst/>
          </a:prstGeom>
        </p:spPr>
      </p:pic>
      <p:sp>
        <p:nvSpPr>
          <p:cNvPr id="4" name="Rechthoek 3">
            <a:hlinkClick r:id="rId6" action="ppaction://hlinksldjump"/>
            <a:extLst>
              <a:ext uri="{FF2B5EF4-FFF2-40B4-BE49-F238E27FC236}">
                <a16:creationId xmlns:a16="http://schemas.microsoft.com/office/drawing/2014/main" id="{0A36A84F-6D38-AE49-A6DB-E2E4E0D3C51D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09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A3D07-3DDF-0E47-889C-A8173DB3E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Een leuk filmpje</a:t>
            </a:r>
            <a:br>
              <a:rPr lang="nl-BE" dirty="0"/>
            </a:br>
            <a:r>
              <a:rPr lang="nl-BE" sz="3600" dirty="0"/>
              <a:t>klik op tuur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0FFB48-0F20-1D49-B7F8-2F0EB1715F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KLIK OP TUUR DE BIJ </a:t>
            </a:r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AF094B92-7042-B744-BD9F-7AE9167E4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43" y="3628342"/>
            <a:ext cx="2605158" cy="30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4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8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41D46EA-9D3B-914C-968C-4E4AEF86F5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3F9A2F7-6E2A-3E42-8AEC-98552C81AFD0}"/>
              </a:ext>
            </a:extLst>
          </p:cNvPr>
          <p:cNvSpPr/>
          <p:nvPr/>
        </p:nvSpPr>
        <p:spPr>
          <a:xfrm>
            <a:off x="0" y="7938"/>
            <a:ext cx="12192000" cy="6842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hlinkClick r:id="" action="ppaction://noaction"/>
            <a:extLst>
              <a:ext uri="{FF2B5EF4-FFF2-40B4-BE49-F238E27FC236}">
                <a16:creationId xmlns:a16="http://schemas.microsoft.com/office/drawing/2014/main" id="{138B6BE5-5918-C541-A2DB-0F7444F94FFD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108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>
        <p:circle/>
      </p:transition>
    </mc:Choice>
    <mc:Fallback>
      <p:transition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AEBE5-6ECA-724F-913A-FE0846F4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8893C-E2CF-3747-BF77-4E942216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sp>
        <p:nvSpPr>
          <p:cNvPr id="7" name="Zeshoek 6">
            <a:extLst>
              <a:ext uri="{FF2B5EF4-FFF2-40B4-BE49-F238E27FC236}">
                <a16:creationId xmlns:a16="http://schemas.microsoft.com/office/drawing/2014/main" id="{323B97A3-2996-1B4C-AFD5-E1165483B177}"/>
              </a:ext>
            </a:extLst>
          </p:cNvPr>
          <p:cNvSpPr/>
          <p:nvPr/>
        </p:nvSpPr>
        <p:spPr>
          <a:xfrm>
            <a:off x="2678907" y="1038184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Zeshoek 7">
            <a:extLst>
              <a:ext uri="{FF2B5EF4-FFF2-40B4-BE49-F238E27FC236}">
                <a16:creationId xmlns:a16="http://schemas.microsoft.com/office/drawing/2014/main" id="{5F1C9D20-DB0F-4148-8FB5-6D1D5D7F2F9B}"/>
              </a:ext>
            </a:extLst>
          </p:cNvPr>
          <p:cNvSpPr/>
          <p:nvPr/>
        </p:nvSpPr>
        <p:spPr>
          <a:xfrm>
            <a:off x="4091848" y="1905946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Zeshoek 8">
            <a:extLst>
              <a:ext uri="{FF2B5EF4-FFF2-40B4-BE49-F238E27FC236}">
                <a16:creationId xmlns:a16="http://schemas.microsoft.com/office/drawing/2014/main" id="{25109886-0E39-1A44-AB3F-37ADABB74B64}"/>
              </a:ext>
            </a:extLst>
          </p:cNvPr>
          <p:cNvSpPr/>
          <p:nvPr/>
        </p:nvSpPr>
        <p:spPr>
          <a:xfrm>
            <a:off x="4132939" y="209737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Zeshoek 9">
            <a:extLst>
              <a:ext uri="{FF2B5EF4-FFF2-40B4-BE49-F238E27FC236}">
                <a16:creationId xmlns:a16="http://schemas.microsoft.com/office/drawing/2014/main" id="{CE8A6FA8-4546-5C47-804A-39BCDCE62D08}"/>
              </a:ext>
            </a:extLst>
          </p:cNvPr>
          <p:cNvSpPr/>
          <p:nvPr/>
        </p:nvSpPr>
        <p:spPr>
          <a:xfrm>
            <a:off x="2671763" y="2718678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Zeshoek 10">
            <a:extLst>
              <a:ext uri="{FF2B5EF4-FFF2-40B4-BE49-F238E27FC236}">
                <a16:creationId xmlns:a16="http://schemas.microsoft.com/office/drawing/2014/main" id="{BD249460-43F5-8D41-9C5D-241E0068E40D}"/>
              </a:ext>
            </a:extLst>
          </p:cNvPr>
          <p:cNvSpPr/>
          <p:nvPr/>
        </p:nvSpPr>
        <p:spPr>
          <a:xfrm>
            <a:off x="4091848" y="3586440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Zeshoek 11">
            <a:extLst>
              <a:ext uri="{FF2B5EF4-FFF2-40B4-BE49-F238E27FC236}">
                <a16:creationId xmlns:a16="http://schemas.microsoft.com/office/drawing/2014/main" id="{BF2E5F15-76A5-184A-AF98-2BB08B8B88C0}"/>
              </a:ext>
            </a:extLst>
          </p:cNvPr>
          <p:cNvSpPr/>
          <p:nvPr/>
        </p:nvSpPr>
        <p:spPr>
          <a:xfrm>
            <a:off x="5586971" y="1076348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Zeshoek 12">
            <a:extLst>
              <a:ext uri="{FF2B5EF4-FFF2-40B4-BE49-F238E27FC236}">
                <a16:creationId xmlns:a16="http://schemas.microsoft.com/office/drawing/2014/main" id="{3D88E7ED-3B9C-3042-94D8-212A9A9B66D1}"/>
              </a:ext>
            </a:extLst>
          </p:cNvPr>
          <p:cNvSpPr/>
          <p:nvPr/>
        </p:nvSpPr>
        <p:spPr>
          <a:xfrm>
            <a:off x="5511933" y="2738336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Zeshoek 13">
            <a:extLst>
              <a:ext uri="{FF2B5EF4-FFF2-40B4-BE49-F238E27FC236}">
                <a16:creationId xmlns:a16="http://schemas.microsoft.com/office/drawing/2014/main" id="{F2067782-245A-AA49-BC78-79D078DDEC65}"/>
              </a:ext>
            </a:extLst>
          </p:cNvPr>
          <p:cNvSpPr/>
          <p:nvPr/>
        </p:nvSpPr>
        <p:spPr>
          <a:xfrm>
            <a:off x="5511933" y="4418830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Zeshoek 14">
            <a:extLst>
              <a:ext uri="{FF2B5EF4-FFF2-40B4-BE49-F238E27FC236}">
                <a16:creationId xmlns:a16="http://schemas.microsoft.com/office/drawing/2014/main" id="{66276357-799C-7945-934B-E44B9642A2A9}"/>
              </a:ext>
            </a:extLst>
          </p:cNvPr>
          <p:cNvSpPr/>
          <p:nvPr/>
        </p:nvSpPr>
        <p:spPr>
          <a:xfrm>
            <a:off x="6999912" y="3672735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Zeshoek 15">
            <a:extLst>
              <a:ext uri="{FF2B5EF4-FFF2-40B4-BE49-F238E27FC236}">
                <a16:creationId xmlns:a16="http://schemas.microsoft.com/office/drawing/2014/main" id="{AA7C8199-B47E-5246-96DE-6F1C9198A9E6}"/>
              </a:ext>
            </a:extLst>
          </p:cNvPr>
          <p:cNvSpPr/>
          <p:nvPr/>
        </p:nvSpPr>
        <p:spPr>
          <a:xfrm>
            <a:off x="6999912" y="1984121"/>
            <a:ext cx="1814512" cy="1664780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A9F41D-7804-6747-A76B-92E56327B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03" y="185460"/>
            <a:ext cx="4738351" cy="6172200"/>
          </a:xfrm>
          <a:prstGeom prst="rect">
            <a:avLst/>
          </a:prstGeom>
        </p:spPr>
      </p:pic>
      <p:pic>
        <p:nvPicPr>
          <p:cNvPr id="5" name="Heidebloemstraat 25" descr="Heidebloemstraat 25">
            <a:hlinkClick r:id="" action="ppaction://media"/>
            <a:extLst>
              <a:ext uri="{FF2B5EF4-FFF2-40B4-BE49-F238E27FC236}">
                <a16:creationId xmlns:a16="http://schemas.microsoft.com/office/drawing/2014/main" id="{F465FD94-18F7-7F4B-B6B8-7054E5EE8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0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714 -0.02916 C -0.48451 -0.04027 -0.4655 -0.0456 -0.45013 -0.0456 C -0.428 -0.0456 -0.40586 -0.0375 -0.39362 -0.02338 C -0.34011 0.03172 -0.29922 0.15371 -0.29922 0.29838 C -0.29922 0.29885 -0.29922 0.30093 -0.29922 0.30186 C -0.29922 0.30093 -0.29922 0.30348 -0.29922 0.30417 C -0.29922 0.44815 -0.34011 0.57269 -0.39362 0.62871 C -0.40586 0.63936 -0.428 0.64815 -0.45013 0.64815 C -0.4655 0.64815 -0.48451 0.64213 -0.49714 0.63102 C -0.50977 0.62037 -0.51576 0.60625 -0.51576 0.58936 C -0.51576 0.57037 -0.50651 0.55324 -0.49102 0.5426 C -0.428 0.4926 -0.28985 0.45648 -0.1267 0.45648 C -0.1267 0.45695 -0.12318 0.45648 -0.12318 0.45695 C -0.12318 0.45648 -0.12006 0.45648 -0.12006 0.45695 C 0.04309 0.45648 0.18463 0.4926 0.24713 0.5426 C 0.25976 0.55324 0.2694 0.57037 0.2694 0.58936 C 0.2694 0.60625 0.26302 0.62037 0.25039 0.63102 C 0.23776 0.64213 0.22226 0.64815 0.20338 0.64815 C 0.18138 0.64815 0.1625 0.63936 0.14987 0.62871 C 0.09336 0.57269 0.05247 0.44815 0.05247 0.30348 C 0.05247 0.30417 0.05247 0.30093 0.05247 0.30186 C 0.05247 0.30093 0.05247 0.29838 0.05247 0.29885 C 0.05247 0.15371 0.09336 0.03172 0.14987 -0.02662 C 0.1625 -0.0375 0.18138 -0.0456 0.20338 -0.0456 C 0.22226 -0.0456 0.23776 -0.04027 0.25039 -0.02916 C 0.26302 -0.01852 0.2694 -0.00139 0.2694 0.0125 C 0.2694 0.03172 0.25976 0.04861 0.24713 0.06273 C 0.18463 0.10949 0.04309 0.14537 -0.12006 0.14537 C -0.12006 0.1463 -0.12006 0.14537 -0.12318 0.14537 C -0.12318 0.1463 -0.1267 0.14537 -0.1267 0.1463 C -0.28985 0.14537 -0.428 0.10949 -0.49102 0.06273 C -0.50651 0.04861 -0.51576 0.03172 -0.51576 0.0125 C -0.51576 -0.00139 -0.50977 -0.01852 -0.49714 -0.02916 Z " pathEditMode="fixed" rAng="0" ptsTypes="AAAAAAAAAAAAAAAAAAAAAAAAAAAAAAA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3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3220D2E-B894-6447-B920-31B8A0ED5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574" y="4229101"/>
            <a:ext cx="1611426" cy="2735262"/>
          </a:xfrm>
          <a:prstGeom prst="rect">
            <a:avLst/>
          </a:prstGeom>
        </p:spPr>
      </p:pic>
      <p:sp>
        <p:nvSpPr>
          <p:cNvPr id="3" name="Zeshoek 2">
            <a:hlinkClick r:id="rId5" action="ppaction://hlinksldjump"/>
            <a:extLst>
              <a:ext uri="{FF2B5EF4-FFF2-40B4-BE49-F238E27FC236}">
                <a16:creationId xmlns:a16="http://schemas.microsoft.com/office/drawing/2014/main" id="{0EE22BC0-3466-D640-99EA-0ECFBF447D4F}"/>
              </a:ext>
            </a:extLst>
          </p:cNvPr>
          <p:cNvSpPr/>
          <p:nvPr/>
        </p:nvSpPr>
        <p:spPr>
          <a:xfrm>
            <a:off x="2091424" y="1507905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Zeshoek 3">
            <a:hlinkClick r:id="rId6" action="ppaction://hlinksldjump"/>
            <a:extLst>
              <a:ext uri="{FF2B5EF4-FFF2-40B4-BE49-F238E27FC236}">
                <a16:creationId xmlns:a16="http://schemas.microsoft.com/office/drawing/2014/main" id="{C425883A-5EDC-D642-8096-C1583D09A8F9}"/>
              </a:ext>
            </a:extLst>
          </p:cNvPr>
          <p:cNvSpPr/>
          <p:nvPr/>
        </p:nvSpPr>
        <p:spPr>
          <a:xfrm>
            <a:off x="6243604" y="2576509"/>
            <a:ext cx="4480652" cy="3842189"/>
          </a:xfrm>
          <a:prstGeom prst="hexagon">
            <a:avLst/>
          </a:prstGeom>
          <a:solidFill>
            <a:schemeClr val="tx2">
              <a:lumMod val="25000"/>
              <a:lumOff val="75000"/>
            </a:schemeClr>
          </a:solidFill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B85AB45-7D93-FD4B-894B-F0845D5D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561" y="4497604"/>
            <a:ext cx="693951" cy="11779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15434D2-4806-9C43-99D7-8B3347C0C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820" y="3640138"/>
            <a:ext cx="693951" cy="11779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3350F31-E199-CF4D-A64F-46B09FEC3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495" y="2940048"/>
            <a:ext cx="693951" cy="11779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211CB9B-AEE0-8D4D-9E21-CC2A81BF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375" y="1783015"/>
            <a:ext cx="1788038" cy="3035048"/>
          </a:xfrm>
          <a:prstGeom prst="rect">
            <a:avLst/>
          </a:prstGeom>
        </p:spPr>
      </p:pic>
      <p:pic>
        <p:nvPicPr>
          <p:cNvPr id="18" name="Heidebloemstraat 11" descr="Heidebloemstraat 11">
            <a:hlinkClick r:id="" action="ppaction://media"/>
            <a:extLst>
              <a:ext uri="{FF2B5EF4-FFF2-40B4-BE49-F238E27FC236}">
                <a16:creationId xmlns:a16="http://schemas.microsoft.com/office/drawing/2014/main" id="{CF360183-DEE1-7740-966B-5B69F5E3A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29" name="Zeshoek 28">
            <a:hlinkClick r:id="rId5" action="ppaction://hlinksldjump"/>
            <a:extLst>
              <a:ext uri="{FF2B5EF4-FFF2-40B4-BE49-F238E27FC236}">
                <a16:creationId xmlns:a16="http://schemas.microsoft.com/office/drawing/2014/main" id="{3DDDA64A-2410-FA46-9760-241BBF95975C}"/>
              </a:ext>
            </a:extLst>
          </p:cNvPr>
          <p:cNvSpPr/>
          <p:nvPr/>
        </p:nvSpPr>
        <p:spPr>
          <a:xfrm>
            <a:off x="2100325" y="1513130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1" name="Zeshoek 30">
            <a:hlinkClick r:id="rId8" action="ppaction://hlinksldjump"/>
            <a:extLst>
              <a:ext uri="{FF2B5EF4-FFF2-40B4-BE49-F238E27FC236}">
                <a16:creationId xmlns:a16="http://schemas.microsoft.com/office/drawing/2014/main" id="{EB445C32-C16F-614B-A942-3F3E3E9797C2}"/>
              </a:ext>
            </a:extLst>
          </p:cNvPr>
          <p:cNvSpPr/>
          <p:nvPr/>
        </p:nvSpPr>
        <p:spPr>
          <a:xfrm>
            <a:off x="2142517" y="1497455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Zeshoek 31">
            <a:hlinkClick r:id="rId9" action="ppaction://hlinksldjump"/>
            <a:extLst>
              <a:ext uri="{FF2B5EF4-FFF2-40B4-BE49-F238E27FC236}">
                <a16:creationId xmlns:a16="http://schemas.microsoft.com/office/drawing/2014/main" id="{4D53D7B7-87D6-BC4B-8ED6-727FBE5D13D8}"/>
              </a:ext>
            </a:extLst>
          </p:cNvPr>
          <p:cNvSpPr/>
          <p:nvPr/>
        </p:nvSpPr>
        <p:spPr>
          <a:xfrm>
            <a:off x="6099922" y="2586959"/>
            <a:ext cx="4480652" cy="3842189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3160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6D45FE-4EA8-1E43-88BB-8E121DF5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254000"/>
            <a:ext cx="6814015" cy="6350000"/>
          </a:xfrm>
          <a:prstGeom prst="rect">
            <a:avLst/>
          </a:prstGeom>
        </p:spPr>
      </p:pic>
      <p:pic>
        <p:nvPicPr>
          <p:cNvPr id="4" name="Fail Sound Effect" descr="Fail Sound Effect">
            <a:hlinkClick r:id="" action="ppaction://media"/>
            <a:extLst>
              <a:ext uri="{FF2B5EF4-FFF2-40B4-BE49-F238E27FC236}">
                <a16:creationId xmlns:a16="http://schemas.microsoft.com/office/drawing/2014/main" id="{4A0E67B5-81D1-DF48-A59A-77CA058E2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7FF6A1-590E-C945-9FA9-E845EB2CD5AC}"/>
              </a:ext>
            </a:extLst>
          </p:cNvPr>
          <p:cNvSpPr/>
          <p:nvPr/>
        </p:nvSpPr>
        <p:spPr>
          <a:xfrm>
            <a:off x="278780" y="6350"/>
            <a:ext cx="11913220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4AF6BA7-C262-C54A-BA2C-1BE1852BC669}"/>
              </a:ext>
            </a:extLst>
          </p:cNvPr>
          <p:cNvSpPr/>
          <p:nvPr/>
        </p:nvSpPr>
        <p:spPr>
          <a:xfrm>
            <a:off x="624468" y="63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BCA2963-A4CE-D841-BA5B-F1E8D6FA79A8}"/>
              </a:ext>
            </a:extLst>
          </p:cNvPr>
          <p:cNvSpPr/>
          <p:nvPr/>
        </p:nvSpPr>
        <p:spPr>
          <a:xfrm>
            <a:off x="776868" y="158750"/>
            <a:ext cx="11363093" cy="685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867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Tm="2000">
        <p:circle/>
      </p:transition>
    </mc:Choice>
    <mc:Fallback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6F7483-C3A0-5E4C-80F7-B645767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0"/>
            <a:ext cx="740491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8CA54C-B1E4-0445-9C91-AFDA460D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pplause" descr="Applause">
            <a:hlinkClick r:id="" action="ppaction://media"/>
            <a:extLst>
              <a:ext uri="{FF2B5EF4-FFF2-40B4-BE49-F238E27FC236}">
                <a16:creationId xmlns:a16="http://schemas.microsoft.com/office/drawing/2014/main" id="{9928237F-4ECC-2F4D-B8A7-4962EAA1D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Afbeelding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C1317E-608B-1447-87AD-DDABB8750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hlinkClick r:id="rId7" action="ppaction://hlinksldjump"/>
            <a:extLst>
              <a:ext uri="{FF2B5EF4-FFF2-40B4-BE49-F238E27FC236}">
                <a16:creationId xmlns:a16="http://schemas.microsoft.com/office/drawing/2014/main" id="{5F7E49B2-17EE-3C47-90BA-F1ADCF1FA908}"/>
              </a:ext>
            </a:extLst>
          </p:cNvPr>
          <p:cNvSpPr/>
          <p:nvPr/>
        </p:nvSpPr>
        <p:spPr>
          <a:xfrm>
            <a:off x="814388" y="0"/>
            <a:ext cx="11377612" cy="66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195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{15723DD4-F47A-2747-B805-A126D7EDCF54}tf10001071</Template>
  <TotalTime>247</TotalTime>
  <Words>26</Words>
  <Application>Microsoft Macintosh PowerPoint</Application>
  <PresentationFormat>Breedbeeld</PresentationFormat>
  <Paragraphs>10</Paragraphs>
  <Slides>42</Slides>
  <Notes>0</Notes>
  <HiddenSlides>0</HiddenSlides>
  <MMClips>41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6" baseType="lpstr">
      <vt:lpstr>Arial</vt:lpstr>
      <vt:lpstr>Gill Sans MT</vt:lpstr>
      <vt:lpstr>Impact</vt:lpstr>
      <vt:lpstr>Badge</vt:lpstr>
      <vt:lpstr>Op avontuur</vt:lpstr>
      <vt:lpstr> 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Een leuk filmpje klik op tuur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avontuur</dc:title>
  <dc:creator>Anaïs D’Haenens</dc:creator>
  <cp:lastModifiedBy>Anaïs D’Haenens</cp:lastModifiedBy>
  <cp:revision>21</cp:revision>
  <dcterms:created xsi:type="dcterms:W3CDTF">2020-03-16T11:03:03Z</dcterms:created>
  <dcterms:modified xsi:type="dcterms:W3CDTF">2020-03-16T15:10:45Z</dcterms:modified>
</cp:coreProperties>
</file>